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5119350" cy="10691813"/>
  <p:notesSz cx="6797675" cy="9926638"/>
  <p:defaultTextStyle>
    <a:defPPr>
      <a:defRPr lang="es-ES"/>
    </a:defPPr>
    <a:lvl1pPr marL="0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1pPr>
    <a:lvl2pPr marL="619460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2pPr>
    <a:lvl3pPr marL="1238921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3pPr>
    <a:lvl4pPr marL="1858381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4pPr>
    <a:lvl5pPr marL="2477841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5pPr>
    <a:lvl6pPr marL="3097301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6pPr>
    <a:lvl7pPr marL="3716762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7pPr>
    <a:lvl8pPr marL="4336222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8pPr>
    <a:lvl9pPr marL="4955682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7BE4D4-96A4-5F50-695D-F4DD242FD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DA9659D-6113-F94A-B2B4-807677077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F2271-54DC-4FE3-9030-CE2E4DC8E572}" type="datetimeFigureOut">
              <a:rPr lang="es-ES" smtClean="0"/>
              <a:t>18/04/2023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21CD83A-7DB8-A128-02B8-ED0AAEDD4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6F62144-5068-BD29-2F34-E3EB1F81D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29141-5EE6-48F1-B274-D358B5FE80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1327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119F582-D37E-A2A9-0D50-939EF0E81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456" y="569241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4B674A4-F9BC-786E-9B8E-8BEDCD0F81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EDD3FD4-84E6-4A2B-F79F-FF2936C23E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9455" y="9909727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F2271-54DC-4FE3-9030-CE2E4DC8E572}" type="datetimeFigureOut">
              <a:rPr lang="es-ES" smtClean="0"/>
              <a:t>18/04/2023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857C20-F5CA-F4D5-BA92-F4F566FF79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08285" y="9909727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D702DE6-D4B2-D126-196A-EDFD6D9FD7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78041" y="9909727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29141-5EE6-48F1-B274-D358B5FE80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4927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133947" rtl="0" eaLnBrk="1" latinLnBrk="0" hangingPunct="1">
        <a:lnSpc>
          <a:spcPct val="90000"/>
        </a:lnSpc>
        <a:spcBef>
          <a:spcPct val="0"/>
        </a:spcBef>
        <a:buNone/>
        <a:defRPr sz="54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3487" indent="-283487" algn="l" defTabSz="1133947" rtl="0" eaLnBrk="1" latinLnBrk="0" hangingPunct="1">
        <a:lnSpc>
          <a:spcPct val="90000"/>
        </a:lnSpc>
        <a:spcBef>
          <a:spcPts val="1240"/>
        </a:spcBef>
        <a:buFont typeface="Arial" panose="020B0604020202020204" pitchFamily="34" charset="0"/>
        <a:buChar char="•"/>
        <a:defRPr sz="3472" kern="1200">
          <a:solidFill>
            <a:schemeClr val="tx1"/>
          </a:solidFill>
          <a:latin typeface="+mn-lt"/>
          <a:ea typeface="+mn-ea"/>
          <a:cs typeface="+mn-cs"/>
        </a:defRPr>
      </a:lvl1pPr>
      <a:lvl2pPr marL="850461" indent="-283487" algn="l" defTabSz="1133947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2pPr>
      <a:lvl3pPr marL="1417434" indent="-283487" algn="l" defTabSz="1133947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480" kern="1200">
          <a:solidFill>
            <a:schemeClr val="tx1"/>
          </a:solidFill>
          <a:latin typeface="+mn-lt"/>
          <a:ea typeface="+mn-ea"/>
          <a:cs typeface="+mn-cs"/>
        </a:defRPr>
      </a:lvl3pPr>
      <a:lvl4pPr marL="1984408" indent="-283487" algn="l" defTabSz="1133947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232" kern="1200">
          <a:solidFill>
            <a:schemeClr val="tx1"/>
          </a:solidFill>
          <a:latin typeface="+mn-lt"/>
          <a:ea typeface="+mn-ea"/>
          <a:cs typeface="+mn-cs"/>
        </a:defRPr>
      </a:lvl4pPr>
      <a:lvl5pPr marL="2551382" indent="-283487" algn="l" defTabSz="1133947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232" kern="1200">
          <a:solidFill>
            <a:schemeClr val="tx1"/>
          </a:solidFill>
          <a:latin typeface="+mn-lt"/>
          <a:ea typeface="+mn-ea"/>
          <a:cs typeface="+mn-cs"/>
        </a:defRPr>
      </a:lvl5pPr>
      <a:lvl6pPr marL="3118355" indent="-283487" algn="l" defTabSz="1133947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232" kern="1200">
          <a:solidFill>
            <a:schemeClr val="tx1"/>
          </a:solidFill>
          <a:latin typeface="+mn-lt"/>
          <a:ea typeface="+mn-ea"/>
          <a:cs typeface="+mn-cs"/>
        </a:defRPr>
      </a:lvl6pPr>
      <a:lvl7pPr marL="3685329" indent="-283487" algn="l" defTabSz="1133947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232" kern="1200">
          <a:solidFill>
            <a:schemeClr val="tx1"/>
          </a:solidFill>
          <a:latin typeface="+mn-lt"/>
          <a:ea typeface="+mn-ea"/>
          <a:cs typeface="+mn-cs"/>
        </a:defRPr>
      </a:lvl7pPr>
      <a:lvl8pPr marL="4252303" indent="-283487" algn="l" defTabSz="1133947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232" kern="1200">
          <a:solidFill>
            <a:schemeClr val="tx1"/>
          </a:solidFill>
          <a:latin typeface="+mn-lt"/>
          <a:ea typeface="+mn-ea"/>
          <a:cs typeface="+mn-cs"/>
        </a:defRPr>
      </a:lvl8pPr>
      <a:lvl9pPr marL="4819277" indent="-283487" algn="l" defTabSz="1133947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23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1133947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1pPr>
      <a:lvl2pPr marL="566974" algn="l" defTabSz="1133947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2pPr>
      <a:lvl3pPr marL="1133947" algn="l" defTabSz="1133947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3pPr>
      <a:lvl4pPr marL="1700921" algn="l" defTabSz="1133947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4pPr>
      <a:lvl5pPr marL="2267895" algn="l" defTabSz="1133947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5pPr>
      <a:lvl6pPr marL="2834869" algn="l" defTabSz="1133947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6pPr>
      <a:lvl7pPr marL="3401842" algn="l" defTabSz="1133947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7pPr>
      <a:lvl8pPr marL="3968816" algn="l" defTabSz="1133947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8pPr>
      <a:lvl9pPr marL="4535790" algn="l" defTabSz="1133947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60932457-E2B1-AF9A-2569-5F5368414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5FE666A-AE37-ED89-949E-8BB58886C86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119350" cy="1069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811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0968C732-A1CF-D36B-F107-570D81DC3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2E27520-05FF-AF89-D2A4-A016509AF47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119350" cy="1069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929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B6F32268-4B4C-115B-5693-31FC81915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2573927-E1EF-4532-9109-0BD4F3E33AD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119350" cy="1069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727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F50BF418-DFCF-9E71-B23F-C9F7B9D32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CB315B0-8FE9-2FA5-87C9-2E210EBAE26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119350" cy="1069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854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358C060B-78D6-6DD3-1850-7A1FCCF1E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DE5AD76-15C5-2706-66FE-52BAF5F7802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119350" cy="1069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189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1316A223-EA42-3F2A-131B-4D4EFD323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DCA6335-DE1C-8C70-1BF7-AB20F5EEA65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119350" cy="1069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128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498F4A46-11F1-9EA4-1B40-0ED6031CA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EFD2335-7B9F-46A1-D373-3CACE8EFB90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119350" cy="1069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16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3AC1D3F9-A507-24D6-0AD9-0815EE077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506ECD5-73EC-6B1A-EE4A-968E933741F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119350" cy="1069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449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EEABDC77-4513-2EAD-0CDD-3C4F9CFC9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770D91A-C04C-5202-8ECA-1E1A47AF1D3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119350" cy="1069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435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5046BE6C-AF54-DC77-22F9-9912C664C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D865079-8773-F982-2FD0-4C1E3EF6F26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119350" cy="1069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86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0A2DB974-2ED1-16CF-470C-7898181F8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643248C-7E24-8869-F62F-C51BE86EADB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119350" cy="1069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964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47A9E427-DDA0-A9B8-BBBB-5F8CE3BA7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ED0E59C-C8E2-6A57-AB0D-F5D8FF3CDDD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119350" cy="1069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7035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Personalizado</PresentationFormat>
  <Paragraphs>0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Alicia Bermúdez Brito</dc:creator>
  <cp:lastModifiedBy>Alicia Bermúdez Brito</cp:lastModifiedBy>
  <cp:revision>1</cp:revision>
  <dcterms:created xsi:type="dcterms:W3CDTF">2023-04-18T09:30:56Z</dcterms:created>
  <dcterms:modified xsi:type="dcterms:W3CDTF">2023-04-18T09:30:56Z</dcterms:modified>
</cp:coreProperties>
</file>