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  <p:sldMasterId id="2147483765" r:id="rId10"/>
    <p:sldMasterId id="2147483778" r:id="rId11"/>
    <p:sldMasterId id="2147483791" r:id="rId12"/>
  </p:sldMasterIdLst>
  <p:sldIdLst>
    <p:sldId id="256" r:id="rId13"/>
    <p:sldId id="257" r:id="rId14"/>
  </p:sldIdLst>
  <p:sldSz cx="15119350" cy="1069181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14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CDC07D0E-7575-3757-A67B-5962B7BD1C7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318CA3CD-6DEA-E311-AFAC-F7EDC7A5C3D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D9F792-A4FC-4419-8550-75382CFE5119}" type="slidenum">
              <a:t>‹Nº›</a:t>
            </a:fld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E9DC1263-96DC-6847-A3CA-B776739CF0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33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A3A938F2-529E-8348-E75F-6D571789BB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2A0C737D-E44D-6550-B450-E6C6A77653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B698AFDA-C5C8-9D88-BB6A-086A687B693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5A2DFA4E-2A5D-6438-D73E-E05C681892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B6FB3773-7BB7-6E65-D3AF-B02613390A1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17D7E1-A94B-4D9F-936F-1279E984F717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F65E4542-619D-7EB8-29A6-43D91BAC0D1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27870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AEAF92B5-9515-2DBE-1AC4-D77989E8E4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CB01EB8A-1FCB-8635-A1D5-9950C2E06D8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901F005E-B654-7507-B0DC-1A0AB8ADE3C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C0EE96B4-2ADD-CCFF-8527-D7A6D112B2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827898D5-9FC8-D4FD-8797-F1E818D6DE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4FCABF-68F6-48C2-A983-5A81513515C9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26829ACC-B4D9-3C79-EBA4-8EEC59778B5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00872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47C6ADD9-EBBB-8DEA-956D-AFC778B6538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BC9A87B0-E80C-AFB5-2575-9A9C11806A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947B644C-4783-8D5E-F31B-E4383607625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E43C1E-D08D-4153-9350-EF4DA861D1EE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EE702DE9-3476-B8D0-9083-EFE40BDCB89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88989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E75A3871-D857-D942-A0D3-95388E28D0D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34002" y="1749960"/>
            <a:ext cx="12851279" cy="17256236"/>
          </a:xfrm>
        </p:spPr>
        <p:txBody>
          <a:bodyPr lIns="0" tIns="0" rIns="0" bIns="0" anchor="ctr" anchorCtr="1">
            <a:noAutofit/>
          </a:bodyPr>
          <a:lstStyle>
            <a:lvl1pPr marL="228600" indent="-228600" algn="ctr">
              <a:spcBef>
                <a:spcPts val="1000"/>
              </a:spcBef>
              <a:buSzPct val="100000"/>
              <a:buFont typeface="Arial" pitchFamily="34"/>
              <a:buChar char="•"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FFC1C133-2B6E-47B7-53FB-330947AFE29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F273F3E5-7D91-F990-A5F7-B99034DF13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C4B1A2-1AA2-4A45-93BE-4BF21656682E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D6EC1E9E-D988-F01D-59C2-26FB5960F91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86103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F3A50F70-D473-C3CE-6323-A70A3FE825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D7A21674-7756-8BAE-4DAE-0657F342DE2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2FF6A32E-3656-5E10-E6EF-D5F88B5D012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9FE06E87-2448-1F4D-1E93-CEEAF51F62C9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1890000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CB21FDD7-9629-FB79-7874-87DAC8821A1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8EBA1AAA-7085-B262-DB6A-4A35755ADE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E6E558-8FE3-428F-8D42-255682AA8B17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2F1FF653-6B1E-FE91-09D5-84AE2679E3E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78096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F9875CE3-481C-C710-9CA4-C73FF84FD9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CFCE01AA-3712-148C-8A04-3C015CFE3D9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F0B237DC-2DD7-BFB5-084F-E7BCA23187D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B17B63B9-BFE3-88CA-780F-F4256A953802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7700756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21A21082-26B1-84CB-DDF7-D7453206438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C9C5CA88-4499-9EBC-3FDB-BE6512D724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ACC32B-99CE-4852-87AE-6BEA7FFDFEA1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955E1474-03B1-8E04-F9AA-E79C0A2F29D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60963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019A47ED-B1B4-FB50-B411-A122DE0F76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514B9E17-E663-A12F-35EC-ABD9946A12E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FFAA0761-67BC-5A4E-B2C3-FC48EBF8F29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DB794C8D-E077-C581-AB45-EDE338612F37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ADBC8D82-051E-CA10-0034-8DE977077D6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704080D7-2E98-7E73-5A6D-60529FF084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B1DB89-7D12-44BD-9DCD-83779CF91A64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912CE3DF-7B79-C22C-D351-A68317A3E80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842947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710863D2-5CBE-70D3-9C28-E5BD51BD57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24A79CF3-8881-D56B-F056-6919AB64AD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3F79B200-1E2E-C874-BF75-D2E3CCED50BE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D9D52F24-B39A-5CBE-BF67-63F254EBBDA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EF188151-2ABC-76AE-06F6-ACCAD0D68E2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F31D7C-285A-4B3C-8BC7-EA83D7A7BBD2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510DF8C0-D449-0BD1-913E-5C2B2C008CC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63321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FD28E3B2-917F-D5E1-59DD-CC7B126831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91F07C77-00C3-7800-4FB3-7CA007DF5B2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E4E58F25-FAC5-66A0-5121-6CA0239B217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1A40209B-629F-C5B0-DC32-674DB110FA9C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1890000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43ADCD75-193A-553D-0FF5-E61F685CE32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7700756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4C28EEDB-702C-4BD8-B16C-C6A74F4506E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08E4171C-360C-EB91-E8E3-ADAD5F51A7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E0949E-AD61-401B-9061-1395B43B09DE}" type="slidenum">
              <a:t>‹Nº›</a:t>
            </a:fld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86AA4E8B-D29E-3314-0D59-AF5041681B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45986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56256913-1B64-3266-F717-F18905E741B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4BD13EFD-4ADD-C85C-E3EE-09C440881BE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183EA119-3395-E7F6-AA12-59C173E4329C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723997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F945B662-28BE-0E10-621B-9051D8881A0E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9558003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D9A6E734-4678-F63C-7FE0-A309A90C11F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6EED5420-7935-4462-417B-14DE5B21D052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723997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96E8738F-899D-8CBD-3701-DB5847CEC09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9558003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D8537DF8-625D-1F1D-1E68-57C7B2F81EA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10" name="PlaceHolder 9">
            <a:extLst>
              <a:ext uri="{FF2B5EF4-FFF2-40B4-BE49-F238E27FC236}">
                <a16:creationId xmlns:a16="http://schemas.microsoft.com/office/drawing/2014/main" id="{51346552-A09B-9064-D1E8-B2759B8F7A5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DBD4B0-EEEB-480B-B559-D4892136406B}" type="slidenum">
              <a:t>‹Nº›</a:t>
            </a:fld>
            <a:endParaRPr lang="es-ES"/>
          </a:p>
        </p:txBody>
      </p:sp>
      <p:sp>
        <p:nvSpPr>
          <p:cNvPr id="11" name="PlaceHolder 10">
            <a:extLst>
              <a:ext uri="{FF2B5EF4-FFF2-40B4-BE49-F238E27FC236}">
                <a16:creationId xmlns:a16="http://schemas.microsoft.com/office/drawing/2014/main" id="{1F797BDC-543A-66C9-1968-3D35C5A311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57317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97CA5BDF-91AD-389F-FE33-321CD2B21E4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686EDD5C-7A0B-D6EA-7977-1E727799A24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B577CB-0A64-480B-AFAF-5F75F6C6E37C}" type="slidenum">
              <a:t>‹Nº›</a:t>
            </a:fld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1BE22E3A-1B21-5DBF-472A-4463B21AAA9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763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F0142123-9502-AD95-9064-E89A398F34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95BEE555-94AB-51CB-2AB1-AA448292DA8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AA92CFF3-4BB0-6F42-D1BC-4B266F8801E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3E762F23-2693-F0C8-BB81-A1431811C303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1890000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64FA75D5-EAF7-F6DF-1345-875AC45E4FBB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7700756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E5ADF8B5-150E-673C-5DAD-6B3879DE6C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998B6401-964B-CCBD-886F-75D0AC0A3C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B87AAB-A253-4299-8F88-40074B113FE0}" type="slidenum">
              <a:t>‹Nº›</a:t>
            </a:fld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9D51050C-4D2B-37F5-44D6-55A2B1BFFB6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41202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3C7500DF-7C74-7BBB-5761-9E3CDF04FC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spcBef>
                <a:spcPts val="0"/>
              </a:spcBef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119B6A1B-AD01-B796-F8ED-12FCBD0D2F2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890000" y="5615641"/>
            <a:ext cx="11339638" cy="2581195"/>
          </a:xfrm>
        </p:spPr>
        <p:txBody>
          <a:bodyPr lIns="0" tIns="0" rIns="0" bIns="0" anchor="ctr" anchorCtr="1">
            <a:noAutofit/>
          </a:bodyPr>
          <a:lstStyle>
            <a:lvl1pPr marL="228600" indent="0" algn="ctr">
              <a:spcBef>
                <a:spcPts val="1000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99141ED6-3B24-C640-B7E2-414D652CF30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E8AB7F64-641E-7F5D-0CBB-11895F578F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726412-E2FB-454D-BDDA-BD9F37E2606E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C282F9F9-28BC-DBFE-C47F-5CB22D47559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743916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A26FD6DF-91DE-EDD2-B627-E7ACF6A251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spcBef>
                <a:spcPts val="0"/>
              </a:spcBef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FCAE0087-2481-B13D-A443-FEDD9825CA9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3350B02A-1396-2A2A-A082-ADE03F80823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101D310E-461D-0D0D-4737-AED9CEB944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7582AC-CAF6-4103-8324-3825643E9908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71F28467-44A0-F7A9-3E8B-3257A91812E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181103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ABB94323-154B-83EF-62AC-029123A9C50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spcBef>
                <a:spcPts val="0"/>
              </a:spcBef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8D8FCB5A-4B69-E612-007A-62AABFA4172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1FBD361D-242E-5A7F-197B-AD68DFBF40F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CD376327-7AAE-727F-63E9-35419ADA989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3483B4E5-45C8-99B4-DC52-CB74169571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9BAA48-48DF-4FD3-86E1-76FB0406386C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5D91EC54-C2BE-48CA-0FA4-CB3983657A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603637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2679118A-799B-CAC8-A9C9-72390E41AA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spcBef>
                <a:spcPts val="0"/>
              </a:spcBef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7657617D-2E94-86C2-F600-06FBD0FA1B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AD501209-92D2-FB87-E3C0-C96C690C187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FE144B-51FB-4CAC-BF84-1D747CC9BE1F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0515BD4B-02AF-20E7-5429-59D1F5DDE2E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73866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37CB0734-6ED5-D6C9-CBFF-1A20F141C2F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34002" y="1749960"/>
            <a:ext cx="12851279" cy="17256236"/>
          </a:xfrm>
        </p:spPr>
        <p:txBody>
          <a:bodyPr lIns="0" tIns="0" rIns="0" bIns="0" anchor="ctr" anchorCtr="1">
            <a:noAutofit/>
          </a:bodyPr>
          <a:lstStyle>
            <a:lvl1pPr marL="228600" indent="-228600" algn="ctr">
              <a:spcBef>
                <a:spcPts val="1000"/>
              </a:spcBef>
              <a:buSzPct val="100000"/>
              <a:buFont typeface="Arial" pitchFamily="34"/>
              <a:buChar char="•"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82FAF695-1A30-255C-43C9-9ACA13ABF86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4FB769B7-7D06-2171-5E82-2713BA540F4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6B7053-3450-4C9E-9B94-4585BA71F604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3751274A-0C68-8F30-4FE8-09ADF3418B6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68137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22F0AB53-1465-CFC4-E5E1-5865DF4CD9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spcBef>
                <a:spcPts val="0"/>
              </a:spcBef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91A4BE88-C1DC-5B36-8102-893D9C63642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68A07B2B-3A7C-7626-D79F-168FDB1F689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810E9EE6-0CE6-91FD-1A68-F88139A0F94B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1890000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82EA1B1B-20B5-F7FC-5482-4F69CEE5D3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0830D098-1C10-E6DA-95FD-14036F61FA7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2F1EAD-CA81-43C5-8A0B-774B43027026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8530F22B-D54C-4D0D-BA3C-5AFD15611BE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570310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C8AB2189-6F8D-7412-77B8-BB020C2F3C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spcBef>
                <a:spcPts val="0"/>
              </a:spcBef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365387B8-75BE-9F65-D59D-20BAC59E523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6F823ACD-E339-8A6E-3C09-8C2C26415EB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F0F3FBDB-C79A-563C-BC44-6EE56EFA66D1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7700756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8034052A-C3B5-C9A7-5A6B-418C8110ACC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83DE2642-D94F-47BC-78CB-B7CE0E0608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9BE9A9-71B5-4370-9FBD-58D950ADC51B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1C88BF25-9831-2269-0109-8F16BAD874B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133320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7AFAC3F6-F32F-EB35-AAEF-B442421D12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spcBef>
                <a:spcPts val="0"/>
              </a:spcBef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F1995AD4-4568-1375-1529-66F02BA9175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4C3BF18B-0A9F-6B6D-1421-D86AA4A7450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DA0749AB-C7A1-1FE7-1CBA-E1DFAD73545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40B25473-51DD-2B95-25BA-2CA6E35299C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37599DAB-D1B5-F885-0BD7-E94A2E90B1C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621763-0581-4CD8-B55B-EEA3A5405845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70CF1F0C-1474-6DCF-6611-46A0F0F920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83587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87E72E2C-3E16-C45F-ED9E-691E1330616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spcBef>
                <a:spcPts val="0"/>
              </a:spcBef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B112D24E-108E-B501-DD58-5BE43C5AC9E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89604547-BD92-CA0F-C156-969450FCA6B2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AF92094F-0344-F5B5-EE10-712787FF53C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BE4D122A-EA07-7CC0-EA55-543D749820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C3FD05-F34A-4793-85C6-0C3EDA85B8A8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902AE0CB-ABCA-E5AE-A6A2-16F1381556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19857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39CD3030-501D-7762-DCFA-A7DC772950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spcBef>
                <a:spcPts val="0"/>
              </a:spcBef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61710AD5-A2BA-6A10-7CA1-3816BFAA708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F6BF0DA2-FCFD-690D-2E4D-891D4AEFC72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74E5740C-7F8C-7E22-A95F-96FFD1B8FD5A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1890000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16D71BC0-B060-F7FA-0E1B-F1EB78AF8061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7700756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1A201938-4D92-CD34-0C64-2EA3527A533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FCDFA92D-8A2F-CBF9-3D03-C810C4CFB8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E1E286-F1B8-4866-A103-FA6478E6AD91}" type="slidenum">
              <a:t>‹Nº›</a:t>
            </a:fld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61955796-354C-E64E-8CF1-A0EFCA16E6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342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A09ABD7F-456F-65B9-60A7-A35796294B8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461CA6B8-7D96-6327-6D59-74B42ADA3F3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0E3B79B5-FC54-4063-4214-CF943BB7BF0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723997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F228F7AB-0E63-2E25-DF19-D947FA129D52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9558003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A3CED40E-C884-EBBD-80A1-18178DA3C68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5455A29E-74B9-013E-0C44-7C910BEEC1F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723997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139D3812-1F33-367F-D62B-9FC3227F856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9558003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E6239C75-2011-D7EA-77AA-2982B0827C6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10" name="PlaceHolder 9">
            <a:extLst>
              <a:ext uri="{FF2B5EF4-FFF2-40B4-BE49-F238E27FC236}">
                <a16:creationId xmlns:a16="http://schemas.microsoft.com/office/drawing/2014/main" id="{38D4B23B-BEBA-F5FD-22EC-C491B34E5B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ABA2DF-FACE-4668-AAB9-0A6DDEE64E24}" type="slidenum">
              <a:t>‹Nº›</a:t>
            </a:fld>
            <a:endParaRPr lang="es-ES"/>
          </a:p>
        </p:txBody>
      </p:sp>
      <p:sp>
        <p:nvSpPr>
          <p:cNvPr id="11" name="PlaceHolder 10">
            <a:extLst>
              <a:ext uri="{FF2B5EF4-FFF2-40B4-BE49-F238E27FC236}">
                <a16:creationId xmlns:a16="http://schemas.microsoft.com/office/drawing/2014/main" id="{90A66D25-89B4-3F28-20A5-E9F632BB2C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852062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257CBFFA-9F49-9E63-3E7C-6CC61C53C59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spcBef>
                <a:spcPts val="0"/>
              </a:spcBef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DF530919-7740-2EE2-5B8C-E4CC06D4CDB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54E3E45D-EFC6-86DF-36A6-49290B88E61B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723997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B68C0199-971F-0524-6B96-99CAAE5DB97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9558003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B5D3F158-11E0-8A22-069B-607CAE8FF592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5F6FB1A3-9008-AC05-9539-E97753EBDD3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723997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190C4C7B-1744-A2F3-FD67-C862278B256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9558003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248321DE-BFAA-BBB4-663F-79E46740B6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10" name="PlaceHolder 9">
            <a:extLst>
              <a:ext uri="{FF2B5EF4-FFF2-40B4-BE49-F238E27FC236}">
                <a16:creationId xmlns:a16="http://schemas.microsoft.com/office/drawing/2014/main" id="{FE367F52-9662-1565-47B3-B271EAB542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0BEAE9-1F2E-46B7-880F-50E24FAABF74}" type="slidenum">
              <a:t>‹Nº›</a:t>
            </a:fld>
            <a:endParaRPr lang="es-ES"/>
          </a:p>
        </p:txBody>
      </p:sp>
      <p:sp>
        <p:nvSpPr>
          <p:cNvPr id="11" name="PlaceHolder 10">
            <a:extLst>
              <a:ext uri="{FF2B5EF4-FFF2-40B4-BE49-F238E27FC236}">
                <a16:creationId xmlns:a16="http://schemas.microsoft.com/office/drawing/2014/main" id="{94A431AB-F7CD-8AB1-BA39-5D8CF5F0B2A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48186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0C687A50-C361-9F3F-A5FF-8CD24F230B2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156ECFA5-236B-F6A1-DBD6-74459BD03E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C7772F-4FD6-4A9D-9395-47B06E3F83BE}" type="slidenum">
              <a:t>‹Nº›</a:t>
            </a:fld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AF5391B2-8E2B-0DFF-D7A8-9660B70CD7D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6612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038237BB-4BE0-8131-D558-18EAE4C897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239A8B7E-D969-AD05-D146-1974887D51B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890000" y="5615641"/>
            <a:ext cx="11339638" cy="2581195"/>
          </a:xfrm>
        </p:spPr>
        <p:txBody>
          <a:bodyPr lIns="0" tIns="0" rIns="0" bIns="0" anchor="ctr" anchorCtr="1">
            <a:noAutofit/>
          </a:bodyPr>
          <a:lstStyle>
            <a:lvl1pPr marL="228600" indent="0" algn="ctr">
              <a:spcBef>
                <a:spcPts val="1000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E4986B92-D557-8A1E-79E4-3DDD420906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499306F1-7478-DBF7-5D42-4177D62FF60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6008D4-4E21-4FDB-8C0A-05B8040103F0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D2E6436F-2F5E-7757-D519-42DBB251E21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071286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5B09ECA4-938B-1C62-5375-8113BF371A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4ACA951E-8B23-AA74-792D-9555B5DB7D4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7F20B57A-187D-1222-AD90-35AE438D8D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BB91F7D6-630D-A484-067A-9955C8FA91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AB84F4-7F75-4581-9608-674F2225253A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404B0E49-E968-A7CA-E5E5-059D6BA4A9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16042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088AC209-FF82-5C8C-8416-27DEBC8BE1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E02D9A1C-5050-9144-695A-A5A939424A5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FFA4AF33-D3A8-1B48-A406-5CDC04105C0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528FA2D7-04FA-A19B-AF60-A5C7121621E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3F15E539-9B5E-8761-C976-7EECBBD8F5C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8B2D84-A7DB-411B-8AFE-9FFED26756F9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6B46CDC8-0B99-2D6F-3B93-5FB011D382C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496559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D0DFFF43-8E1F-BDC8-96DD-4B712132A12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91B861BB-291A-2641-972F-FF70DC8A2A7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CA27E0DD-4CB7-939C-1F55-CA3E63B431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B32C4F-79EB-4723-9738-4C467DF5611A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8B0B41AE-A4C9-15B3-A805-8CE028C8AD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26340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5DA4DDD8-6A55-D477-A979-461267FB52D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34002" y="1749960"/>
            <a:ext cx="12851279" cy="17256236"/>
          </a:xfrm>
        </p:spPr>
        <p:txBody>
          <a:bodyPr lIns="0" tIns="0" rIns="0" bIns="0" anchor="ctr" anchorCtr="1">
            <a:noAutofit/>
          </a:bodyPr>
          <a:lstStyle>
            <a:lvl1pPr marL="228600" indent="-228600" algn="ctr">
              <a:spcBef>
                <a:spcPts val="1000"/>
              </a:spcBef>
              <a:buSzPct val="100000"/>
              <a:buFont typeface="Arial" pitchFamily="34"/>
              <a:buChar char="•"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61E2F1FD-C744-CED8-1F41-5CB61EC443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F03128C7-5EC5-E190-43ED-E9ED5AFB48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B78DDC-45EF-4D6F-915A-6014894E9B69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35451D2A-23E6-341A-06D5-46310B1D42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50254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5E3F7CAC-E9F4-7171-2A60-A7F73279FF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A8E12CA5-8CDF-D2A6-DB48-240C4DC1FC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0B80B2C1-0540-4791-E9C3-9F98508419E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1EC744D9-AD70-E948-1442-06C5A5D00954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1890000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152556FA-AC48-0CEA-4004-8DD569715DA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B18B4F10-A25D-A1F5-4DBB-D31F8F96173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90371D-E192-4EF2-83CE-61D4621048AB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78071B5E-8612-F3EF-AA73-5B5C5191C0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786921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57F9A5B4-686D-71E8-D6D3-59D17E4609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CCAF05D3-698F-F4FE-D94A-85F4577E1B5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2B997725-0350-B0F2-1F77-E97F746BB76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E53046E4-7C30-3735-05C1-8987E03B82CD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7700756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44035AC1-7952-E1B4-23F4-63AED0EFF31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BBEF72C5-9588-5099-A9D2-A71D53E27A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8B087C-CB7F-4FCA-875E-B4EDC2A0400E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D64BFB81-FE2C-11C9-4F06-A862B5C69F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032399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5A68D7AE-5CB8-959F-E1C5-277A090EDB5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98DDA233-599C-CCD4-98D6-8FFE070B6DC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6AAA67BB-8D8A-04DB-0CD2-104F5C98BEA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19624752-1890-67A3-98FD-D90D09F50989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E1135E4A-43C0-1BF9-33FB-BAE5B660C8C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B3992C71-3B55-423D-9574-B1E793EA7F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DA8648-97DC-4D14-B6CD-D60AE4063CB4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9BAADCED-B149-30A2-4630-2B4E8F6346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1874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2D1EB55-16A1-09D0-BDB3-F3407F29CB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7CC39F36-CABE-0B66-380B-953B2BFCF5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F55F04-300D-4C5F-950B-1ED4723FE4F6}" type="slidenum">
              <a:t>‹Nº›</a:t>
            </a:fld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F4465C63-2347-9BC6-56B8-FC3C0ACAE6D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659004"/>
      </p:ext>
    </p:extLst>
  </p:cSld>
  <p:clrMapOvr>
    <a:masterClrMapping/>
  </p:clrMapOvr>
  <p:hf sldNum="0" hdr="0" ftr="0" dt="0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879EB6EB-1F53-7CC4-7C4D-9441AA8D4D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9D7644BB-16E1-5680-6793-1BC48EFAB7E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5CE19770-8FD7-ED4F-72B9-38C33ACFE78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10D796FB-3956-44E0-2F79-E5CBB2C960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9E3C28BF-6318-21A4-8A85-02C6C74B95C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6235C6-945C-473C-977A-8FD4501A45A0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2911F65C-A215-14E8-1922-F065804A75C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03917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05AC4BE2-F84B-990C-97AE-878E7FB711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31804648-6964-CA19-DE26-DDCAFD3F120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F0543883-E0B6-0DCC-8A47-3AC557FB67A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8BC97B50-B337-EAC0-55C0-7FDDA4068B44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1890000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D67B2789-EE7A-DFAF-BC6A-7663F1C6E6E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7700756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21B80432-A530-F2FD-D6FA-35D65B7E816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D3D86E96-7C89-6BF3-6591-6C2F67A2E4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9735EC-308B-45AE-85E1-4F410E96BA7C}" type="slidenum">
              <a:t>‹Nº›</a:t>
            </a:fld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31ADD77D-8230-ECAA-ADF3-DA8FE487927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12667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0DCAB5AD-0432-3808-F791-5F8DE26387E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2EE5C487-3DAB-67A0-9063-CE726A5E0CF7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9A43AE7A-B004-DB44-19B4-2CC208B6475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723997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8F2F1BED-54AB-ED04-2048-A04FD89382F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9558003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067FA94F-D2D9-6DF0-B461-68E16B907AD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5CCF7879-3A3E-9594-410E-9CD81F1403A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723997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B57B17B8-30A6-DBD4-5617-A61F3C705852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9558003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DA09B9AD-52E0-C53E-3AA1-A02BD5DC1A2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10" name="PlaceHolder 9">
            <a:extLst>
              <a:ext uri="{FF2B5EF4-FFF2-40B4-BE49-F238E27FC236}">
                <a16:creationId xmlns:a16="http://schemas.microsoft.com/office/drawing/2014/main" id="{D563505E-7800-72C3-3758-0C3303ADC1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C0C5AE-C9A7-46FB-9BB7-7DA986E601D7}" type="slidenum">
              <a:t>‹Nº›</a:t>
            </a:fld>
            <a:endParaRPr lang="es-ES"/>
          </a:p>
        </p:txBody>
      </p:sp>
      <p:sp>
        <p:nvSpPr>
          <p:cNvPr id="11" name="PlaceHolder 10">
            <a:extLst>
              <a:ext uri="{FF2B5EF4-FFF2-40B4-BE49-F238E27FC236}">
                <a16:creationId xmlns:a16="http://schemas.microsoft.com/office/drawing/2014/main" id="{43BB9772-5B7B-000B-A126-CB91678DF7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72998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76D649F8-7B1C-26CC-2095-9C83BE8B101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22C82484-3820-8795-BF1A-32607B90C2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386FE9-A800-4CBF-94FE-3010981EE4B5}" type="slidenum">
              <a:t>‹Nº›</a:t>
            </a:fld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F0D8C7AB-98C0-2029-0225-D55F94C259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702157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A6FC3799-6E8C-59F1-4AD4-D07CDB9B70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79B08C33-A496-2DE3-9C31-E056BC70DF7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890000" y="5615641"/>
            <a:ext cx="11339638" cy="2581195"/>
          </a:xfrm>
        </p:spPr>
        <p:txBody>
          <a:bodyPr lIns="0" tIns="0" rIns="0" bIns="0" anchor="ctr" anchorCtr="1">
            <a:noAutofit/>
          </a:bodyPr>
          <a:lstStyle>
            <a:lvl1pPr marL="228600" indent="0" algn="ctr">
              <a:spcBef>
                <a:spcPts val="1000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D0144F21-186F-D5B5-34EA-A915FDA9134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9BD48F96-B60A-2A74-FDC2-657CC50D50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80F7E2-28AC-4228-9B87-1262CF952524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6CBA0407-3C52-BB7E-F9CE-5368883C6DE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722902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419FB7B7-8AB5-7486-809D-00311B1D66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0D08E642-A3F1-7822-23AD-FED1421CC48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96B2EC68-022A-50DF-F7E8-E6558503594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BCEA9A7F-A626-FA0B-A10D-0988B4D2676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ED3B0B-CBC7-437E-B3C6-62FC2CF10EBB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7400B605-B2FB-B8D9-3543-639DD6DEC98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895599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37B8ECEB-6FF6-5941-E411-EFA5FB2D3BC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0B18C5EA-F32D-2023-C34F-F53EE979B94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7CC87771-9AE2-97C0-1CD3-01ACE5CB67B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937CC042-F061-4EE6-4299-6F6ADD7A26F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1F9042DB-E342-1670-B966-55005714F1F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06DAE1-42FC-4E09-81F9-489F7CE9B963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07559D6E-DEC5-8765-8075-3FC4EAE50B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09770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E317CD90-9818-FA15-AB18-7525E820F2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F72D1BBC-FCB0-5439-EED0-4BBB00611A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59DE6BB7-B346-37F4-F4C3-1E2D43032B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F22AF5-EB36-4E26-BC66-47E67D3A1891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0C5F6231-6F39-525A-5EFE-D5D3EDBDA8D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41590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A6CA10E0-CFF1-5F93-071A-346B5235D87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34002" y="1749960"/>
            <a:ext cx="12851279" cy="17256236"/>
          </a:xfrm>
        </p:spPr>
        <p:txBody>
          <a:bodyPr lIns="0" tIns="0" rIns="0" bIns="0" anchor="ctr" anchorCtr="1">
            <a:noAutofit/>
          </a:bodyPr>
          <a:lstStyle>
            <a:lvl1pPr marL="228600" indent="-228600" algn="ctr">
              <a:spcBef>
                <a:spcPts val="1000"/>
              </a:spcBef>
              <a:buSzPct val="100000"/>
              <a:buFont typeface="Arial" pitchFamily="34"/>
              <a:buChar char="•"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CB1F111C-8FAF-63BF-E4F6-0C1B0D71C4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0E19BEDB-68CB-31CF-933C-8CD297A8E84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10B407-8041-43F3-9CD0-5824BEF5B03F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5C3D2036-E1F0-B971-AD7F-57179364B1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69018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0AC5BD25-1C7F-28A0-E1B3-15C56066DC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61ED9DBB-7884-50B3-4C36-DB0E88AF95F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AD93961E-2225-CA3F-9ED0-81ACC7E76A4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0BF7CA34-34DF-F634-C145-161F3FAB48A3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1890000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C5EFADBD-598D-AAE2-D0C4-E13825F61A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03D6B868-13E6-1D8A-3C83-DDEEE650310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2015-EEFD-4BB0-AD62-FE7E30FE2051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3BFAAFB1-9F34-6910-3514-6A8E38A9466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89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E24885F2-8DCF-31D2-8C62-717AE45704A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lIns="0" tIns="0" rIns="0" bIns="0" anchor="ctr">
            <a:noAutofit/>
          </a:bodyPr>
          <a:lstStyle>
            <a:lvl1pPr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78824D0C-B85B-276E-EBDF-B5677680F7FB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890000" y="5615641"/>
            <a:ext cx="11339638" cy="2581195"/>
          </a:xfrm>
        </p:spPr>
        <p:txBody>
          <a:bodyPr anchor="ctr" anchorCtr="1">
            <a:noAutofit/>
          </a:bodyPr>
          <a:lstStyle>
            <a:lvl1pPr marL="228600" indent="0" algn="ctr">
              <a:spcBef>
                <a:spcPts val="1000"/>
              </a:spcBef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A190F5A1-6692-5D45-721D-63B56657D7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305F8359-F586-CE73-DB0D-DE23899C675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510E99-15C5-4740-AD0E-F7A067A5FF84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0EEC232F-1C2B-3C7A-8D08-81C1A68AF4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2867148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0AEEDE8F-55A1-DDF8-C4EE-F1C945D689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FE4FCAE1-BE74-E3EF-E95A-D2D0104B9F7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A46B4F5C-1869-76B5-BB2C-4F682B5921A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FEA6EB96-4A08-79E1-CD3E-B6384DE1DA68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7700756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D163B4C2-BDFE-17B2-00C1-AA76048D59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995C68A7-B7ED-3674-E218-B3E3796E286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4A6464-23F6-4FEE-A5CB-70847FD47558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A8F8A3CD-D3CA-9005-F64A-88B2635754F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51645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0066FA51-A0AC-065D-F2A1-61CD626A86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A55B5A95-D98A-752B-0F05-31C827E0FE8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91DEF4F4-D5D4-EA1C-55DA-A5EE926564A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1899808B-62B7-49CD-E814-CE33FE9400EE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45BE0DED-C7D0-2886-49D9-C7C77FD3E7F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61EF2E7F-E6AB-EDBA-8936-39193198F7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486B12-6425-463E-8C6F-EB32348E4D85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EA1C5AA1-9AB9-9D27-7748-CD33516C438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369109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FE5E403E-C062-BF5D-E5B2-831E12C7D3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4AD478BE-00CE-45C9-0846-F5AA72DCF0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6F984C59-C1AE-A426-1191-B6EBD44E2B8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2394BCEA-4CE3-BFE3-D626-E5CAAF82101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A6D58F61-0EB8-0CAD-B4B5-F868E84331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03615D-3C22-472A-82FB-404F59F5D428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22D86668-FD4D-851B-6AF5-C21013F09FA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99129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2861ECD4-9A46-04C4-41AD-73D729ABC0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0E4460D5-EA16-2725-9352-FDD098F6CC1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86BD39A0-147B-A7B9-4034-34E5E7C2075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DB5B4320-6F1C-D223-96ED-36470BCB55D0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1890000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065E5F43-4DE4-6BAA-7A10-681E1B5F49F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7700756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2126F97A-CB11-D2B1-BC61-4B77DAFC558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B166BD72-99A1-3CF0-135B-68C88AB40F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947950-E0AC-4341-B8E9-19345E35F93C}" type="slidenum">
              <a:t>‹Nº›</a:t>
            </a:fld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71FC9F4A-684B-D7BD-2FEF-062E1692421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410372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D4413B80-F40E-FB17-7B79-8FC307EDCFE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1E3349A5-BDD6-0195-D298-76A887DDE09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42E3ACCA-6DEC-3107-D0F6-63E49CBDA6E2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723997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85549750-E8C5-F2F9-4595-267F091AA86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9558003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D8459F6C-4A77-087E-4D9F-33082C28F13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E1C2BA1F-199A-35AE-D367-86D44B2057A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723997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9FB0BCE7-911A-BB13-E056-4E0ECAE71788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9558003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5712BC44-B049-E69F-598A-CFEAE9E23DE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10" name="PlaceHolder 9">
            <a:extLst>
              <a:ext uri="{FF2B5EF4-FFF2-40B4-BE49-F238E27FC236}">
                <a16:creationId xmlns:a16="http://schemas.microsoft.com/office/drawing/2014/main" id="{83BB8711-66E0-2B86-0D0F-12346D9FDE3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C2640E-F542-4C7D-9309-5400E6D44A9C}" type="slidenum">
              <a:t>‹Nº›</a:t>
            </a:fld>
            <a:endParaRPr lang="es-ES"/>
          </a:p>
        </p:txBody>
      </p:sp>
      <p:sp>
        <p:nvSpPr>
          <p:cNvPr id="11" name="PlaceHolder 10">
            <a:extLst>
              <a:ext uri="{FF2B5EF4-FFF2-40B4-BE49-F238E27FC236}">
                <a16:creationId xmlns:a16="http://schemas.microsoft.com/office/drawing/2014/main" id="{22FBB3B6-2908-B405-79A4-B7A7693BE32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200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583A0C14-D3D3-321B-707B-B99C1D68A55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lIns="0" tIns="0" rIns="0" bIns="0" anchor="ctr">
            <a:noAutofit/>
          </a:bodyPr>
          <a:lstStyle>
            <a:lvl1pPr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47EEDEDB-C0C5-475E-770C-BA38474A538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2581195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99F43298-9626-DBBE-1E00-AAC6DAC76D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824B4006-DAB6-1D24-60AA-FD1215694EE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E218ED-BDBA-4EE4-9A12-BF09F5388A6A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F63EE788-E9F9-953C-01E1-5AECE4FD72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5215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4BFD10CF-F64D-1C96-239D-DAB275C8344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lIns="0" tIns="0" rIns="0" bIns="0" anchor="ctr">
            <a:noAutofit/>
          </a:bodyPr>
          <a:lstStyle>
            <a:lvl1pPr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A1DADD8A-FECC-CF2D-6B96-295F388CFBA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2581195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C7E36D79-7A0C-9A36-4261-FE0553FDA83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2581195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0D141F60-1A74-4942-D203-5156D28C383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3F391E0C-89DD-BCB8-3489-5E4CEFC703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BA14C8-9D89-40E1-8554-185AE9A16495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6B933950-9E91-E9CB-1872-0F1092813F2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0874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CBD9C6F8-9A34-6689-6F1F-415DEE6FDF2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lIns="0" tIns="0" rIns="0" bIns="0" anchor="ctr">
            <a:noAutofit/>
          </a:bodyPr>
          <a:lstStyle>
            <a:lvl1pPr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62C5CC0A-C1B9-FF53-3E54-E6D32105C6F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7B31A886-92FE-F72F-E285-6BDFC693951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57818A-9735-41D2-AE3E-2419AD04F144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1E8E8B52-0859-464A-A3B8-B6832402CA6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1191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EECE785A-FEEA-615F-E599-AD32A8E50D2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34002" y="1749960"/>
            <a:ext cx="12851279" cy="17256236"/>
          </a:xfrm>
        </p:spPr>
        <p:txBody>
          <a:bodyPr anchor="ctr" anchorCtr="1">
            <a:noAutofit/>
          </a:bodyPr>
          <a:lstStyle>
            <a:lvl1pPr marL="228600" indent="-228600" algn="ctr">
              <a:spcBef>
                <a:spcPts val="1000"/>
              </a:spcBef>
              <a:buSzPct val="100000"/>
              <a:buFont typeface="Arial" pitchFamily="34"/>
              <a:buChar char="•"/>
              <a:defRPr/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F3D09BB2-2855-5C5A-360B-D058753979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BE2E820F-CC84-C165-977F-A176697003E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8486DA-8152-456A-B05A-134A20ED4C19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D870ABE7-E77F-7B65-1444-22D597FB0A9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4044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EEFC047D-83F5-7E97-B869-3948B49FCF0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lIns="0" tIns="0" rIns="0" bIns="0" anchor="ctr">
            <a:noAutofit/>
          </a:bodyPr>
          <a:lstStyle>
            <a:lvl1pPr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B1155057-71F2-2DF3-8ADB-CEDB5C4D9FB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7CF5BCC7-0B79-F247-0402-E905DD03EA7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2581195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D1ECB605-ED41-C1D4-9B4D-3BAD46D5B96C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1890000" y="6964198"/>
            <a:ext cx="5533555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01C076B2-81F7-4679-4A81-DF9646A6EEA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FFE0C467-DAC1-22AF-3F39-6969C795C0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3E9F36-4175-4D40-9E02-627F8BD434E6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0D998B82-EC41-3402-CF88-FEF5BB5366B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49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92D50ECE-0159-9A6B-9354-522231F914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9FA4D4BF-E79B-9973-9556-4B148C8D714B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890000" y="5615641"/>
            <a:ext cx="11339638" cy="2581195"/>
          </a:xfrm>
        </p:spPr>
        <p:txBody>
          <a:bodyPr lIns="0" tIns="0" rIns="0" bIns="0" anchor="ctr" anchorCtr="1">
            <a:noAutofit/>
          </a:bodyPr>
          <a:lstStyle>
            <a:lvl1pPr marL="228600" indent="0" algn="ctr">
              <a:spcBef>
                <a:spcPts val="1000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284189B5-EF53-85FC-8FBB-35803C779D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C8DD3DCF-1E04-D748-AE5E-5A492AEFC06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83ED1D-72C9-4E4E-AF76-BEBD05AE3130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F1D92037-C898-A6E0-FE78-E69D61E36F9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3270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A611FEE6-61E5-ECF2-A7ED-CD3B5AA1C0E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lIns="0" tIns="0" rIns="0" bIns="0" anchor="ctr">
            <a:noAutofit/>
          </a:bodyPr>
          <a:lstStyle>
            <a:lvl1pPr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A1EBB08E-1E1F-178A-627E-9787271E252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2581195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EE5EFD20-611F-F9C1-8BEA-FCE18127F21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DB8BE5EF-1B34-ABBB-62FF-355C2FC5076A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7700756" y="6964198"/>
            <a:ext cx="5533555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B3CF9ED0-0972-A178-A180-02E814BCAF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33FB53AD-0922-502D-0FFF-160DF0D3338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3BB592-6FB3-48AC-999D-EFAE6ADC99E6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2A153493-0D63-063F-62A3-5C72703465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4289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0C3E28E9-056C-5966-6DEC-F2B4E39870F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lIns="0" tIns="0" rIns="0" bIns="0" anchor="ctr">
            <a:noAutofit/>
          </a:bodyPr>
          <a:lstStyle>
            <a:lvl1pPr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5C6D9E73-4419-A5CD-5DC5-08A091D126A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4BD08BC4-1C79-A5F0-BDE4-78E85D5C13D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C060CFA4-FC92-B273-ED17-8BB1BFE7999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11339638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2D10E3C9-4631-BC0A-C956-E32EDAFE0F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147C731A-170A-0672-B207-081F1105BE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6FF6DC-B469-47C6-AD08-33633CDAF848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6D22F278-373B-A44F-D084-FB4167F1768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221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30553CD1-2177-B13C-711F-7CEE35336F9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lIns="0" tIns="0" rIns="0" bIns="0" anchor="ctr">
            <a:noAutofit/>
          </a:bodyPr>
          <a:lstStyle>
            <a:lvl1pPr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968FA7A1-44E7-6A3A-0B5F-F31D5944247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BFF91283-37E9-AE1A-BCCD-238D80856B6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11339638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2B98BF53-B050-9537-05F7-02056BAD36E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C84FB417-5342-D541-5732-021473A61F8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05EAC7-BC83-4591-9A3C-BDCBECA63715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D9F20765-00EF-B047-E9C0-2768E6BD3A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290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86A0826D-34DD-317A-FFC1-2F8CD26F4A2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lIns="0" tIns="0" rIns="0" bIns="0" anchor="ctr">
            <a:noAutofit/>
          </a:bodyPr>
          <a:lstStyle>
            <a:lvl1pPr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D3D3FB3F-56C2-A394-0F51-80E4C1D9E68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B8AD9B72-347E-2D4C-766F-C330E12F0D2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DF8F6EA9-6649-95F9-E727-60ACE185E6F6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1890000" y="6964198"/>
            <a:ext cx="5533555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76BDF71F-FD78-8A29-569D-0AC34E236FA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7700756" y="6964198"/>
            <a:ext cx="5533555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FB39E904-750C-CD54-1A89-FFC9B3ADE1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25AC127E-F61D-B611-72D8-1C12D65EBF2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0001DC-A70E-44B7-8B86-19510F79DC2A}" type="slidenum">
              <a:t>‹Nº›</a:t>
            </a:fld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90727F1D-2F5E-1CC5-B56A-F1768B282C8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166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B34488AE-E9E9-A92A-608D-877A86D6B96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lIns="0" tIns="0" rIns="0" bIns="0" anchor="ctr">
            <a:noAutofit/>
          </a:bodyPr>
          <a:lstStyle>
            <a:lvl1pPr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90CEEB41-C1B9-F909-E381-1F9571B8A2B9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5615641"/>
            <a:ext cx="3651116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E85CAA97-00BA-E5A5-27D2-9E0C8FF0BA5C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723997" y="5615641"/>
            <a:ext cx="3651116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A0831FA3-DFF4-3FC5-8981-F527F87367D7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9558003" y="5615641"/>
            <a:ext cx="3651116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28B10FF9-0F70-F48B-C182-6A38E33B742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3651116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32184A23-DCEB-3131-71F8-B41EFD6FE589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723997" y="6964198"/>
            <a:ext cx="3651116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88B6F539-34E1-9240-9FA3-07679AA97E9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9558003" y="6964198"/>
            <a:ext cx="3651116" cy="1231203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E98C3ECF-F9F3-3737-2F75-B1EEEF736DA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10" name="PlaceHolder 9">
            <a:extLst>
              <a:ext uri="{FF2B5EF4-FFF2-40B4-BE49-F238E27FC236}">
                <a16:creationId xmlns:a16="http://schemas.microsoft.com/office/drawing/2014/main" id="{0407414C-F4CA-4DB6-06AB-7661796B1F7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94B0A5-0953-4E77-BA40-132CD29DAA23}" type="slidenum">
              <a:t>‹Nº›</a:t>
            </a:fld>
            <a:endParaRPr lang="es-ES"/>
          </a:p>
        </p:txBody>
      </p:sp>
      <p:sp>
        <p:nvSpPr>
          <p:cNvPr id="11" name="PlaceHolder 10">
            <a:extLst>
              <a:ext uri="{FF2B5EF4-FFF2-40B4-BE49-F238E27FC236}">
                <a16:creationId xmlns:a16="http://schemas.microsoft.com/office/drawing/2014/main" id="{7FA2D63E-DEC5-9C75-7042-33BEC8FEEF6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399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7265F423-DD54-7E98-7174-245339E0F71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F8141784-7749-5806-56E3-7670088C436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29BB21-FB79-4492-8221-B85779374766}" type="slidenum">
              <a:t>‹Nº›</a:t>
            </a:fld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4BF023F9-125F-EDEB-23A7-D623768A9A4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7760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9220C859-93F0-3417-270F-47FA0F15ABA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F8F05078-0EB4-C242-8DCB-EC7CD57247B2}"/>
              </a:ext>
            </a:extLst>
          </p:cNvPr>
          <p:cNvSpPr txBox="1">
            <a:spLocks noGrp="1"/>
          </p:cNvSpPr>
          <p:nvPr>
            <p:ph type="subTitle" sz="quarter" idx="4294967295"/>
          </p:nvPr>
        </p:nvSpPr>
        <p:spPr>
          <a:xfrm>
            <a:off x="1890000" y="5615641"/>
            <a:ext cx="11339638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R="0" lvl="0" indent="0" algn="ctr" fontAlgn="auto"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6CCAD4CA-7F1D-4C5C-C7A3-619B5F0953A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BE5C0CF5-08E7-D30E-82A4-56E3833E91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DDB828-6352-4257-82F2-AB09BE220DF1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27314010-DEB8-375C-33FC-2B4D3A10314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4501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EEA53908-A6EE-7C31-811E-4BB91138D1C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EF56760D-CF58-2C7E-36DF-E3B87F76BC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2CF6756C-A1C3-5FE3-E65F-3CF7FDA9796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B6B65DE5-1F98-D7ED-BA8F-96A33883284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FF20D7-E2A9-4AF4-9AA3-3B99A3F0FB31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81248B7C-30AC-80E2-4A71-04C7DD38A8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7064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C105815D-5A75-1EDD-6897-4C67B0FD94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13D9B2D6-FA48-FB15-2603-EA380FD68C0E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1890000" y="5615641"/>
            <a:ext cx="5533555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6486B288-FE65-63D5-864F-85FBFD7E54E1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7700756" y="5615641"/>
            <a:ext cx="5533555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274DC1CB-B712-2028-2164-EB5BE7DE764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2C7B3B32-FEBC-3A32-E89B-7FBA21BBBF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CDF096-63FA-4C1C-A5F0-8A6519A3641D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432E75A7-B529-7138-3B03-E566DB1BBE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4439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08B31BDF-21F9-41E2-60B1-6687AC6C2BB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BA9D07C3-9B4E-8CF2-2793-6091DE9C101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12BD0143-459A-9EA7-0BC8-6AF01F9AF4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E0A2CD-C74D-4FC0-BFC3-352820D7009C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332DD45F-27C1-62BA-1427-A4D4DD51A71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96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201183BA-3891-010C-D9C0-3B9BFDA259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D30EEA20-704A-5C16-9468-7E60A3FAA04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78269AD0-9304-4E21-971C-6B18E3010B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8BED070F-6EDB-F2CA-BDA4-DA78CF2CA2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BA8D14-1098-4EC6-A46C-F5477FC3D79E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DB59642E-63E5-61C1-4820-9305CDD6AF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2878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8FC35298-651B-2D02-683F-CF960D445688}"/>
              </a:ext>
            </a:extLst>
          </p:cNvPr>
          <p:cNvSpPr txBox="1">
            <a:spLocks noGrp="1"/>
          </p:cNvSpPr>
          <p:nvPr>
            <p:ph type="subTitle" sz="quarter" idx="4294967295"/>
          </p:nvPr>
        </p:nvSpPr>
        <p:spPr>
          <a:xfrm>
            <a:off x="1134002" y="1749960"/>
            <a:ext cx="12851279" cy="172562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R="0" lvl="0" algn="ctr" fontAlgn="auto">
              <a:spcAft>
                <a:spcPts val="0"/>
              </a:spcAft>
              <a:buSzPct val="100000"/>
              <a:buFont typeface="Arial" pitchFamily="34"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E63E3B49-8DC3-7CBE-6296-5E8BE364EE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5A7F8352-1B3E-E25A-7788-C4215A3114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C23EAD-C52D-45CA-9299-23C12F0AAA45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40047846-FDC0-432C-170C-98E9DD6D1A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6731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23C2C8A0-F478-5D87-1CF7-6886E1E8FE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ADA6E5DC-0EB4-D738-7D27-834A17A7CA44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1890000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0C56548E-5E6F-6227-8D2B-D96820A871EB}"/>
              </a:ext>
            </a:extLst>
          </p:cNvPr>
          <p:cNvSpPr txBox="1">
            <a:spLocks noGrp="1"/>
          </p:cNvSpPr>
          <p:nvPr>
            <p:ph sz="quarter" idx="2"/>
          </p:nvPr>
        </p:nvSpPr>
        <p:spPr>
          <a:xfrm>
            <a:off x="7700756" y="5615641"/>
            <a:ext cx="5533555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F154FF5F-5872-30FE-71A5-3C6D2C640ED7}"/>
              </a:ext>
            </a:extLst>
          </p:cNvPr>
          <p:cNvSpPr txBox="1">
            <a:spLocks noGrp="1"/>
          </p:cNvSpPr>
          <p:nvPr>
            <p:ph sz="half" idx="3"/>
          </p:nvPr>
        </p:nvSpPr>
        <p:spPr>
          <a:xfrm>
            <a:off x="1890000" y="6964198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5C4CB05B-415D-F595-091D-98CE3D81270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8C518AAB-2A85-83A6-7C99-642C67DC42B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EED8EC-AB91-43DA-8730-CB5E99A7BD48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E7C100B7-37D0-29C8-F4CA-DBB9A8C1B66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93429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0A390B24-F0F3-5631-03D3-1BF5EC5E9A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FDACE80C-6975-74A0-0F8D-99E1165EDF70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1890000" y="5615641"/>
            <a:ext cx="5533555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4BF0648E-D35C-8189-D27C-94A4321B9491}"/>
              </a:ext>
            </a:extLst>
          </p:cNvPr>
          <p:cNvSpPr txBox="1">
            <a:spLocks noGrp="1"/>
          </p:cNvSpPr>
          <p:nvPr>
            <p:ph sz="quarter" idx="2"/>
          </p:nvPr>
        </p:nvSpPr>
        <p:spPr>
          <a:xfrm>
            <a:off x="7700756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BB057CEB-1CE7-DB81-0C4F-4F4BE6CC8B50}"/>
              </a:ext>
            </a:extLst>
          </p:cNvPr>
          <p:cNvSpPr txBox="1">
            <a:spLocks noGrp="1"/>
          </p:cNvSpPr>
          <p:nvPr>
            <p:ph sz="quarter" idx="3"/>
          </p:nvPr>
        </p:nvSpPr>
        <p:spPr>
          <a:xfrm>
            <a:off x="7700756" y="6964198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7F08DDA3-C9AF-A84C-FB2E-287C4B427B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5284FE6C-4C5A-65D9-4BA3-C70681A89B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B05BB8-B910-43BA-AE4A-6EAA495E3EF2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896A6E23-F9D5-B291-60B8-57A272966B5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9151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D9B4EC4-F5A3-894D-8B47-0229148FAE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A5BB56A7-38BE-331F-389E-226EFD69DFFF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1890000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029AF303-76AC-A109-4128-D6B3B0F964D5}"/>
              </a:ext>
            </a:extLst>
          </p:cNvPr>
          <p:cNvSpPr txBox="1">
            <a:spLocks noGrp="1"/>
          </p:cNvSpPr>
          <p:nvPr>
            <p:ph sz="quarter" idx="2"/>
          </p:nvPr>
        </p:nvSpPr>
        <p:spPr>
          <a:xfrm>
            <a:off x="7700756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D61B36A0-60BF-30B6-BBB3-75CEC854E37C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1890000" y="6964198"/>
            <a:ext cx="11339638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1A21B33C-761B-63B5-5DB8-41D7B079F9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F58F499A-C832-90DB-186C-AE5956FD77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ABD1E1-8F83-47D1-B046-771808490DDD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D03B2364-1A0B-F7F6-D531-270497B9C40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46909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CBA3636E-862A-764D-B5C2-0C02195BB4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A3C497F8-E99D-B266-8535-9FF4C79A0276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1890000" y="5615641"/>
            <a:ext cx="11339638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7B9DF217-1338-3699-C0F8-CA1E02D28786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1890000" y="6964198"/>
            <a:ext cx="11339638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CB8E23A5-F863-B9E2-DD22-997BC12BACD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1CD21CE5-91EA-96B0-D00E-BB2C5DF244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8B815E-C183-4EE5-A48C-22BF86F11251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8385A0C5-CD01-F649-5407-DA09FCBB29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1425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E83EE07D-C8B5-E9D1-0C14-3281ECE41B6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E18C8ED4-09F2-0771-C230-62FFF33FF26B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1890000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8E005A70-BAEA-B9ED-F3A5-8D3DF9D629B4}"/>
              </a:ext>
            </a:extLst>
          </p:cNvPr>
          <p:cNvSpPr txBox="1">
            <a:spLocks noGrp="1"/>
          </p:cNvSpPr>
          <p:nvPr>
            <p:ph sz="quarter" idx="2"/>
          </p:nvPr>
        </p:nvSpPr>
        <p:spPr>
          <a:xfrm>
            <a:off x="7700756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D3A1C723-B240-9EF9-1FCC-D38FD61017EC}"/>
              </a:ext>
            </a:extLst>
          </p:cNvPr>
          <p:cNvSpPr txBox="1">
            <a:spLocks noGrp="1"/>
          </p:cNvSpPr>
          <p:nvPr>
            <p:ph sz="quarter" idx="3"/>
          </p:nvPr>
        </p:nvSpPr>
        <p:spPr>
          <a:xfrm>
            <a:off x="1890000" y="6964198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4725761D-09D4-B240-79B4-FFE82830A5F9}"/>
              </a:ext>
            </a:extLst>
          </p:cNvPr>
          <p:cNvSpPr txBox="1">
            <a:spLocks noGrp="1"/>
          </p:cNvSpPr>
          <p:nvPr>
            <p:ph sz="quarter" idx="4"/>
          </p:nvPr>
        </p:nvSpPr>
        <p:spPr>
          <a:xfrm>
            <a:off x="7700756" y="6964198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33E3EBD6-60AD-BE98-D4F0-93E7B1900F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865AA24F-7C76-C86C-EA6D-6945E6CF45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498161-5461-4283-B2D3-A73D4812A3FC}" type="slidenum">
              <a:t>‹Nº›</a:t>
            </a:fld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F766794C-4CBF-56FD-62FE-9FE7793949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3912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32745A7B-2775-4292-1A6E-2FEC0C4912A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83D589DD-F757-D351-4260-7EB75E234DC1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1890000" y="5615641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46EDB641-1454-41B8-FB1A-85F152BA8A8C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5723997" y="5615641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61486391-C6EF-AE8C-820A-61BA0414A072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9558003" y="5615641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EBA6BF37-2AFF-6033-CD20-8C31317944E7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1890000" y="6964198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38D1A515-3D9C-089D-2F9E-C15C2251F5AC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5723997" y="6964198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1F7943FA-8FA4-D7D7-5789-3124DA8E7AAA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9558003" y="6964198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D392E58F-0EA4-E519-4F97-EA63E7FA60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10" name="PlaceHolder 9">
            <a:extLst>
              <a:ext uri="{FF2B5EF4-FFF2-40B4-BE49-F238E27FC236}">
                <a16:creationId xmlns:a16="http://schemas.microsoft.com/office/drawing/2014/main" id="{A543470F-68F3-85EA-E574-8F812B5A45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92D789-89D5-4AAB-913E-E2C981FDD942}" type="slidenum">
              <a:t>‹Nº›</a:t>
            </a:fld>
            <a:endParaRPr lang="es-ES"/>
          </a:p>
        </p:txBody>
      </p:sp>
      <p:sp>
        <p:nvSpPr>
          <p:cNvPr id="11" name="PlaceHolder 10">
            <a:extLst>
              <a:ext uri="{FF2B5EF4-FFF2-40B4-BE49-F238E27FC236}">
                <a16:creationId xmlns:a16="http://schemas.microsoft.com/office/drawing/2014/main" id="{40BCFD7F-A4C3-D2C7-568F-1DF4BF5338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80636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8CB41170-8FAF-9F0B-251A-8B995EF607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80B21255-A1F0-4568-4101-0D671959891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9DC67C-A050-4D3F-8160-C1492EF6CCB0}" type="slidenum">
              <a:t>‹Nº›</a:t>
            </a:fld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D272506F-5CE3-2D42-6D8A-CD47D9E701E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3320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6AE01068-EAFA-3EA0-19CC-6224F2A7217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1F55D895-F32A-E69A-0613-34BB15540D1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890000" y="5615641"/>
            <a:ext cx="11339638" cy="2581195"/>
          </a:xfrm>
        </p:spPr>
        <p:txBody>
          <a:bodyPr lIns="0" tIns="0" rIns="0" bIns="0" anchor="ctr" anchorCtr="1">
            <a:noAutofit/>
          </a:bodyPr>
          <a:lstStyle>
            <a:lvl1pPr marL="228600" indent="0" algn="ctr">
              <a:spcBef>
                <a:spcPts val="1000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9118F99D-1F72-A889-2437-FEF5C6013EF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48A5D5DA-5F9B-13B9-D212-C8728EB7C00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38A3B1-34EF-473E-A270-DCA2A4517146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190524B1-E56F-77F5-3E93-0E2D689C5E2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11748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89A2426D-D789-EBE3-0541-BF4B8AE412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959D5C90-65F2-771B-E208-0C536A39B53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9B9A7E08-8C2A-4DEB-5CDD-4BD99885810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61373328-9CAA-E0E6-7A1D-4CF064DE32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EE662A-57F2-4338-84FA-69F6ED690D7F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CD05B408-BC22-FA14-79DE-56EC7487F57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756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5B036CB5-A94E-7271-FA80-8FA42EDFFD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DD957BC8-7C36-DA33-689A-3F2CED3E3E8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E888DE49-AF9E-0ACE-E91E-658BC679462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F7C2B8FC-D7CA-CF76-9A45-FA366ECB576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F1F02D88-2BFD-415F-0653-F687C4E3C0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A6EBCE-683A-4CA9-B0C1-AE9AD264AC42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79E9D599-A94F-9F72-AE82-CA1545F60C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6470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736DCD44-F083-8A4A-E3A6-5F18F87426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201D3D66-5669-810A-040B-8E5592F388F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1F72A119-D23F-A72D-C55E-5F7DD0BC820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E10DE252-087D-A014-1DEA-CCD9B9103C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BA9924C8-4B72-EDB8-2FB5-59EA2DCC448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D5D5B2-04A4-44F1-932C-B6F73C473AA3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5E38D99C-F6AA-2E53-57DC-306BF79219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6470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3A7A131-9A43-CF6C-AD74-29B8BEFDFF2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251F8DDF-61B1-A2F8-AA85-71C95E8DCB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57EAFECB-F0A3-09DB-C351-EBBBFEB1F37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003FB9-5330-4073-BA26-5E758383A126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04E8822B-BC49-D419-D424-E110214CAE3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98762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CE2C7A1B-AF8C-1005-1A16-791EBFC87B9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34002" y="1749960"/>
            <a:ext cx="12851279" cy="17256236"/>
          </a:xfrm>
        </p:spPr>
        <p:txBody>
          <a:bodyPr lIns="0" tIns="0" rIns="0" bIns="0" anchor="ctr" anchorCtr="1">
            <a:noAutofit/>
          </a:bodyPr>
          <a:lstStyle>
            <a:lvl1pPr marL="228600" indent="-228600" algn="ctr">
              <a:spcBef>
                <a:spcPts val="1000"/>
              </a:spcBef>
              <a:buSzPct val="100000"/>
              <a:buFont typeface="Arial" pitchFamily="34"/>
              <a:buChar char="•"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21C9F87E-1D71-F8A6-DCEA-62D4EE5A92B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34B16B26-025C-8728-8F43-9FFD523B37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B44A1C-A4E5-4A28-A239-6E71E0FF4C6C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EF65EE78-9F98-E153-CA9B-912183A9C5F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3167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669911A9-9607-201D-063E-3B2AB7E439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F988AA45-CF6E-76B1-3BB0-0761ED36CA0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634EABF3-F96E-C880-8A97-834AD83E670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70455C27-80D8-1766-826E-485625CB9143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1890000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FB0D8C70-D1AA-BB55-65AD-7E92BAB872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6CDC91BF-924D-A52B-2409-4EC1E838BAC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7D08A6-9B9B-4967-92F1-F06224CE2E4F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011BE1B8-CF1E-5425-33BB-C4A4F74CD3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5311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E19D368-AEB9-E7A8-8DDA-58DE77DBEE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89EF8B38-A359-B2D3-A7DC-4D866828ED9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B9FCB312-B16A-B5E7-904B-9A269644EE8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CF9A5C23-C79D-D420-B949-6D3F1E37618E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7700756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FC343147-680B-B234-4954-6F7471857B8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68E63E4E-DF02-828F-B472-D58DB45D1F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4FA94A-E718-4496-8F35-E7C25FA2851E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B8DAB00A-85EF-FFB7-D74E-D1435B4ED6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7184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5601D680-2BFE-ABA8-958D-AD7B9B9532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F01A8D22-1997-9B46-05E8-77E3A2FFD37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41F73909-0AF2-6ACB-58BC-6A8A3DC00C8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09B9D1AC-14D5-5BF6-3B7B-D7A264884357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25B45AF3-F95B-7472-960A-5EE69C05244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B7F359BA-69A4-D027-4ABD-D3EA18D59F5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EABA1D-8CB9-4F4C-814F-757DFB7A9DCD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64BB173D-F84C-A0A6-B7E9-9B36DF75501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1280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908514C9-527A-C043-D2F8-0AFB52B9F18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F68FFE16-BE7E-E0EB-B77E-85C50CC99FA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44E2FD76-7420-2E86-F2C0-9C00EAE4E907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51B14598-E7F6-3F55-B23C-E2A7A10B71B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BE2A9B44-4A9A-FDB2-451D-8402EC9A240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0C21A4-DC9F-4CCB-9D37-689F8C799D64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56799216-637B-8D03-4A99-43715C942D4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0760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8898753C-C188-F31E-C768-F9771388D4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5FC18D3D-CE2A-6BB0-BB9F-C1327D4E51F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41B4A192-DBD5-F256-CD2C-3372CB6BC6D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5B1E3838-C4FB-5DEC-65A1-12895DFCB3CE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1890000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A37E0E39-5703-0DBF-62A2-98E85F13F97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7700756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25A7D09F-48D0-C8E8-CC1B-B4C8B68B81E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DDDFC112-A070-E15E-752F-30B0E8A215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CD008A-2579-4D8A-A47E-0BBB824F26DF}" type="slidenum">
              <a:t>‹Nº›</a:t>
            </a:fld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479FAC8C-26FF-E4AC-3C70-E0BF6E9729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4268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546A5EBD-AA53-B138-2AD1-A525E37DC48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AA9B79F3-877F-FA96-60B5-8DA0A830853F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DE61E0FA-AA3A-ED04-D2AA-D40D1C4ED93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723997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CA86CDF3-889A-2BD8-C4A3-49CC90BD1AE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9558003" y="5615641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CFC197B0-F505-CB87-DA8D-7465AAE3390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E86DD65C-7DB3-EE0A-3063-39B07DA8680E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723997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3555A780-79B4-058B-7B7A-2AD57AE89992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9558003" y="6964198"/>
            <a:ext cx="3651116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7DAF60CC-1756-C70F-86E9-DE95DE5D64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10" name="PlaceHolder 9">
            <a:extLst>
              <a:ext uri="{FF2B5EF4-FFF2-40B4-BE49-F238E27FC236}">
                <a16:creationId xmlns:a16="http://schemas.microsoft.com/office/drawing/2014/main" id="{E0C1FFE7-A844-E28D-2FCB-FE951076C6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A5837D-64FE-480A-9A72-8CDD6F5B7409}" type="slidenum">
              <a:t>‹Nº›</a:t>
            </a:fld>
            <a:endParaRPr lang="es-ES"/>
          </a:p>
        </p:txBody>
      </p:sp>
      <p:sp>
        <p:nvSpPr>
          <p:cNvPr id="11" name="PlaceHolder 10">
            <a:extLst>
              <a:ext uri="{FF2B5EF4-FFF2-40B4-BE49-F238E27FC236}">
                <a16:creationId xmlns:a16="http://schemas.microsoft.com/office/drawing/2014/main" id="{26F6483E-AED5-7234-5626-74BE70478D9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72097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B94A7DCC-96F1-F954-7F88-C34F3F8B2BB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F128F36F-1E8A-FFCC-437D-89A2FC7DF8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0C4F90-C708-417D-9C72-619DD0539126}" type="slidenum">
              <a:t>‹Nº›</a:t>
            </a:fld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BFA9E4B8-CB95-6BF6-9A9C-30170F2BE6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130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4FFBEA56-DD78-48C4-3586-F06C637F836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1B00859F-75D3-8EB8-D92E-3447C63721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8D400CF4-B143-4523-3B4A-B5801306BEF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8C0B42-2367-45A1-BF54-FD509E67AC90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FEE2C6D7-9F16-B677-CA4D-9C9CA29E7DC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7486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DF91FAD9-5EAD-6E24-B258-545B31912A0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FAD5B31C-4FA9-E561-DE0F-C8399A6EE3FD}"/>
              </a:ext>
            </a:extLst>
          </p:cNvPr>
          <p:cNvSpPr txBox="1">
            <a:spLocks noGrp="1"/>
          </p:cNvSpPr>
          <p:nvPr>
            <p:ph type="subTitle" sz="quarter" idx="4294967295"/>
          </p:nvPr>
        </p:nvSpPr>
        <p:spPr>
          <a:xfrm>
            <a:off x="1890000" y="5615641"/>
            <a:ext cx="11339638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R="0" lvl="0" indent="0" algn="ctr" fontAlgn="auto"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80504ACA-C2FE-F752-71B5-689DA004B25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BB0D1BF3-207F-9363-9399-4E5B1DB29E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72AD7A-B55C-49C4-B411-259427A12AC9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566E76E1-07B4-F0C9-8845-7372367CACD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2164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C75F6304-F3A2-6CF0-6F26-BF0CE3BF7D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F699FFD9-31EC-A7ED-33BD-90372700E6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FC79B1F2-3E87-CFC5-3E11-0CC4FEFCF2C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3570B7BD-CFD1-3FC8-1859-F8CCE1B4E10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75EAD9-4D8B-42FB-8DC4-A855270B08A5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49439283-3181-C22A-0C0C-302664660C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00926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C811E036-6A29-1C10-479B-DBA0A8894A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BE57491F-E9B3-536D-9A5A-8DC7C29AEAA2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1890000" y="5615641"/>
            <a:ext cx="5533555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F581351A-08A1-8401-0AE4-F08E7AFE43EA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7700756" y="5615641"/>
            <a:ext cx="5533555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8B698C82-0142-339B-4BD7-44D91B7A848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0B6D30D6-2598-075E-6108-1BA4590A0F1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C3D2ED-12AE-4B59-B87E-A076CE5AD39B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B50F9DAB-5D44-584D-AF09-7FFE15E3144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35329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C32FDDD2-3AF7-57EB-5524-4B5481E58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8838CDEE-51A4-182F-6281-3679258574B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AC1DF29D-4CD6-55D3-45A7-BE42F5D603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032583-5B84-469C-93EF-0B3164BD9494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184C7204-8793-86AA-998F-9994288817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2671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4DE0E654-0D2A-A76A-47E9-2FAD711EC958}"/>
              </a:ext>
            </a:extLst>
          </p:cNvPr>
          <p:cNvSpPr txBox="1">
            <a:spLocks noGrp="1"/>
          </p:cNvSpPr>
          <p:nvPr>
            <p:ph type="subTitle" sz="quarter" idx="4294967295"/>
          </p:nvPr>
        </p:nvSpPr>
        <p:spPr>
          <a:xfrm>
            <a:off x="1134002" y="1749960"/>
            <a:ext cx="12851279" cy="172562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R="0" lvl="0" algn="ctr" fontAlgn="auto">
              <a:spcAft>
                <a:spcPts val="0"/>
              </a:spcAft>
              <a:buSzPct val="100000"/>
              <a:buFont typeface="Arial" pitchFamily="34"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2585720F-D38C-8197-140A-2FFDC762EEE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1D33CCB1-CD92-9665-8399-2AC6498831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A3D90A-7347-4491-A457-0B7A2D146491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EA4742AC-DF30-A96E-04A3-50B451A3B84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6628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43E9535F-2C91-5D44-B0AE-41C1E636E96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91D00C43-CF9D-DC8E-A0FE-AFDD6F41CC5A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1890000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CE84B7A9-B5FD-280B-3759-12084C1774E1}"/>
              </a:ext>
            </a:extLst>
          </p:cNvPr>
          <p:cNvSpPr txBox="1">
            <a:spLocks noGrp="1"/>
          </p:cNvSpPr>
          <p:nvPr>
            <p:ph sz="quarter" idx="2"/>
          </p:nvPr>
        </p:nvSpPr>
        <p:spPr>
          <a:xfrm>
            <a:off x="7700756" y="5615641"/>
            <a:ext cx="5533555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03F45109-408B-C4F6-EC9D-35072F6A0EFF}"/>
              </a:ext>
            </a:extLst>
          </p:cNvPr>
          <p:cNvSpPr txBox="1">
            <a:spLocks noGrp="1"/>
          </p:cNvSpPr>
          <p:nvPr>
            <p:ph sz="half" idx="3"/>
          </p:nvPr>
        </p:nvSpPr>
        <p:spPr>
          <a:xfrm>
            <a:off x="1890000" y="6964198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9040B2CA-A96B-F712-5A14-FD3C295221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F1AF8431-797C-1552-4C78-8F94B49ED7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BC8619-66A2-4273-995F-AC8D1FD14291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28C8A6A3-46FD-3280-C854-629693DDF6E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5649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C437AE2F-5C44-B108-CBC7-B1687260FF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06B65348-8CB4-7E64-A1BD-7AD6F758DE0E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1890000" y="5615641"/>
            <a:ext cx="5533555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1426E702-BC12-71B2-F1F2-6DDC12F44B5F}"/>
              </a:ext>
            </a:extLst>
          </p:cNvPr>
          <p:cNvSpPr txBox="1">
            <a:spLocks noGrp="1"/>
          </p:cNvSpPr>
          <p:nvPr>
            <p:ph sz="quarter" idx="2"/>
          </p:nvPr>
        </p:nvSpPr>
        <p:spPr>
          <a:xfrm>
            <a:off x="7700756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CA53515F-8520-CE44-A402-01E79D6938A6}"/>
              </a:ext>
            </a:extLst>
          </p:cNvPr>
          <p:cNvSpPr txBox="1">
            <a:spLocks noGrp="1"/>
          </p:cNvSpPr>
          <p:nvPr>
            <p:ph sz="quarter" idx="3"/>
          </p:nvPr>
        </p:nvSpPr>
        <p:spPr>
          <a:xfrm>
            <a:off x="7700756" y="6964198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AFC07105-0EB1-124F-A6AA-45E8F9C702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E0FB6A21-1105-EC9D-9898-844D2E0C4B5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E04E45-98BF-4286-926B-AB30F60A3152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4BF40846-3A33-59E4-5BE9-612F4D1EC4C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3152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27703543-583B-692A-6952-5B86146A8B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3B42CA4F-E602-38E9-1AF2-30CAEF1936EE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1890000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F580845E-B55D-6F22-4984-682F3BA936F3}"/>
              </a:ext>
            </a:extLst>
          </p:cNvPr>
          <p:cNvSpPr txBox="1">
            <a:spLocks noGrp="1"/>
          </p:cNvSpPr>
          <p:nvPr>
            <p:ph sz="quarter" idx="2"/>
          </p:nvPr>
        </p:nvSpPr>
        <p:spPr>
          <a:xfrm>
            <a:off x="7700756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0B00CB57-E255-D7BF-5AD5-4898268E792F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1890000" y="6964198"/>
            <a:ext cx="11339638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19EE5B64-5662-EE32-FFFA-6B44A640F22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343D8F5C-2340-3B47-0DFF-34B1E5DCF00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8B72EA-305B-4ABD-9080-FDAD92C8C97C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347AD0EC-9BFF-0AE1-5B86-7DC3B943DA4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73463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9CC2DC22-CDC2-123D-5AAA-CB968A20BB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83E0A769-85F5-D1DD-71F5-E41C1DFB753F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1890000" y="5615641"/>
            <a:ext cx="11339638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578D14D2-8A2A-643A-315F-B87783371BB2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1890000" y="6964198"/>
            <a:ext cx="11339638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97863ED1-10E8-DABA-F3CE-3AFC874064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5F8044D1-8578-37AA-7ECB-D5A9A3C9A3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6A35D2-9C72-4547-85F9-F2157F3F7CA5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10B21D59-ACE1-32B7-508A-9C2F649BB2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9523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3D5C9A70-5526-F0A3-2FE3-624FF159C7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370598AD-6CC3-6B09-472C-52A219BE10F5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1890000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CB28655A-7DC4-7033-B8D4-0F5E0CABC984}"/>
              </a:ext>
            </a:extLst>
          </p:cNvPr>
          <p:cNvSpPr txBox="1">
            <a:spLocks noGrp="1"/>
          </p:cNvSpPr>
          <p:nvPr>
            <p:ph sz="quarter" idx="2"/>
          </p:nvPr>
        </p:nvSpPr>
        <p:spPr>
          <a:xfrm>
            <a:off x="7700756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46B280CC-D0B7-0AE3-79EE-E6F81E31F8C2}"/>
              </a:ext>
            </a:extLst>
          </p:cNvPr>
          <p:cNvSpPr txBox="1">
            <a:spLocks noGrp="1"/>
          </p:cNvSpPr>
          <p:nvPr>
            <p:ph sz="quarter" idx="3"/>
          </p:nvPr>
        </p:nvSpPr>
        <p:spPr>
          <a:xfrm>
            <a:off x="1890000" y="6964198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330AC551-3E42-D8FF-738E-6147184D66B4}"/>
              </a:ext>
            </a:extLst>
          </p:cNvPr>
          <p:cNvSpPr txBox="1">
            <a:spLocks noGrp="1"/>
          </p:cNvSpPr>
          <p:nvPr>
            <p:ph sz="quarter" idx="4"/>
          </p:nvPr>
        </p:nvSpPr>
        <p:spPr>
          <a:xfrm>
            <a:off x="7700756" y="6964198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AF2EFB19-EA92-D904-F02B-FB18A2488E0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ED0A9E3E-6DAE-4B42-689E-FF63E2C1E6C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DF1B44-A9FB-463B-B4BF-A7E66F9BD37A}" type="slidenum">
              <a:t>‹Nº›</a:t>
            </a:fld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22CE0D94-D191-37E4-3DA7-C9C9F14A0CF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705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959B46D0-14D4-BC46-3D47-FD1DCEDCF39B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34002" y="1749960"/>
            <a:ext cx="12851279" cy="17256236"/>
          </a:xfrm>
        </p:spPr>
        <p:txBody>
          <a:bodyPr lIns="0" tIns="0" rIns="0" bIns="0" anchor="ctr" anchorCtr="1">
            <a:noAutofit/>
          </a:bodyPr>
          <a:lstStyle>
            <a:lvl1pPr marL="228600" indent="-228600" algn="ctr">
              <a:spcBef>
                <a:spcPts val="1000"/>
              </a:spcBef>
              <a:buSzPct val="100000"/>
              <a:buFont typeface="Arial" pitchFamily="34"/>
              <a:buChar char="•"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A3D61DA7-E06E-2610-E80B-A7E9BB8CF6F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3E1BC753-F964-C2E1-4880-F6A352F3A5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4E707A-702A-4153-9294-DFC5DB20AEA1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0824D254-5263-EAFF-34B5-58DDFFC5128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05683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F4B0A413-EC28-DCDE-B784-F693687E62E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9DFAF87A-D412-3795-D6DC-32CDBDF819CE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1890000" y="5615641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8AC2A954-61FF-36BD-19EA-1F120F303208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5723997" y="5615641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A61E31A6-6BE9-767D-2B7E-1198970F6683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9558003" y="5615641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56CF7355-F63F-8DD5-850F-6293B7A532D0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1890000" y="6964198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814582F4-5F9D-389B-593D-A211BFD8670E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5723997" y="6964198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888F5AB7-AD9C-E94B-ED22-5537A140411D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9558003" y="6964198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9089FB32-9126-D681-4C83-F192DAA2219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10" name="PlaceHolder 9">
            <a:extLst>
              <a:ext uri="{FF2B5EF4-FFF2-40B4-BE49-F238E27FC236}">
                <a16:creationId xmlns:a16="http://schemas.microsoft.com/office/drawing/2014/main" id="{C9FC882B-7FA1-B6D8-D267-26F12CD6D3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3435EA-1652-4692-B2B0-3C3021C4C671}" type="slidenum">
              <a:t>‹Nº›</a:t>
            </a:fld>
            <a:endParaRPr lang="es-ES"/>
          </a:p>
        </p:txBody>
      </p:sp>
      <p:sp>
        <p:nvSpPr>
          <p:cNvPr id="11" name="PlaceHolder 10">
            <a:extLst>
              <a:ext uri="{FF2B5EF4-FFF2-40B4-BE49-F238E27FC236}">
                <a16:creationId xmlns:a16="http://schemas.microsoft.com/office/drawing/2014/main" id="{840FADEB-4DD7-04FE-2E81-9CF693E7621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320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C6C89F7E-E872-47DC-2EAC-EF2418195CE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5297D5AC-9903-C02D-C1B5-C02F41399A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60B936-F8FC-417C-BA71-2AFF345BEA2C}" type="slidenum">
              <a:t>‹Nº›</a:t>
            </a:fld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E2287219-FAC9-3138-B114-954692343D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66205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E0FB5B66-AFAB-F43A-08C0-CD2DF108D5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576531E5-FE83-6674-A946-DE0A9FEFBAF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890000" y="5615641"/>
            <a:ext cx="11339638" cy="2581195"/>
          </a:xfrm>
        </p:spPr>
        <p:txBody>
          <a:bodyPr lIns="0" tIns="0" rIns="0" bIns="0" anchor="ctr" anchorCtr="1">
            <a:noAutofit/>
          </a:bodyPr>
          <a:lstStyle>
            <a:lvl1pPr algn="ctr">
              <a:spcBef>
                <a:spcPts val="1000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94ED47B6-F0E6-69F3-EF87-944D53CACA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8AF89148-277B-ECFF-03B3-268ED7EBE2B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7F439B-D365-4F36-A8E2-57853B97F9D2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DEC7B5B6-332D-369D-5AFD-9A3A22C4EF1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47677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3DF43B-ECC1-00D8-6335-A2A1FDF835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86115A22-BDB4-B3B4-6C20-D0FA0641D42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2581195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4DE1B2FB-D4F0-7E5B-80F8-D821288D184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49783C4F-7AF1-A73F-F2B5-CA59969391C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0045A3-BE4F-4256-B882-A76C7786F3BD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CB29FC75-FAD4-A58B-B0DE-46A8235C75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119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283EB9F9-0E8A-747C-4097-21DA60A4118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DF4CC0EA-F823-ABFB-7C80-3454207BACA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2581195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2A7763AF-4CDC-F8A7-D4BD-27DA5F35A98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2581195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8D406288-7DED-61D3-5072-7E21FE69A9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24527AE9-E10D-8CF2-653D-746F316D7B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252683-24ED-48B3-83F7-58660EAF7913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9F4A1BBD-9624-ACBA-C8D9-126425CF00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501620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3961C146-4295-8633-7003-C625C1ACDE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14ABEDF7-21D4-C77F-E53B-8B12DD04F8C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7C457151-26B6-E06E-7F86-B610B4B13E3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AA8906-559B-4D34-B264-2E059DDB5C26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FD39C2DD-D3A5-8C01-E5C5-D9AC5D1BF7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957033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DB7C26B6-D06C-0BFE-0933-B94DB55AD58A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34002" y="1749960"/>
            <a:ext cx="12851279" cy="17256236"/>
          </a:xfrm>
        </p:spPr>
        <p:txBody>
          <a:bodyPr lIns="0" tIns="0" rIns="0" bIns="0" anchor="ctr" anchorCtr="1">
            <a:noAutofit/>
          </a:bodyPr>
          <a:lstStyle>
            <a:lvl1pPr indent="-228600" algn="ctr">
              <a:spcBef>
                <a:spcPts val="1000"/>
              </a:spcBef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94208F57-D376-707F-82B8-323CA480C6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08055BB5-0379-867E-99AC-E7F619FDC4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9F5DF5-D507-4385-AA2B-16272BC6B1F9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7BF7A10F-1C77-9472-0784-23EB054C8DC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2653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A4839CB8-8BA8-CBFF-F758-7F85F9E9F6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16ED0832-27C2-6690-8018-7DDC3B58A4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F2489486-3AC1-54F0-1D0A-260FAD1B3D1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2581195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90D55841-25B6-30C3-A5B5-9FA7C73FAF11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1890000" y="6964198"/>
            <a:ext cx="5533555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91CA87BA-1DEC-DDB7-B3B8-710C9DD1D14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62D1A49F-EA78-A3B3-852E-A88439EAD9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C1F0C1-B75C-409D-AA4F-0256CB8820C5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17E7DAB5-B8A6-A2F1-7B62-F6389270F68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68247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881691F6-2BE7-F747-B0D5-D02CDE748F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1103C401-CA43-3CCA-0C17-145F5C35B0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2581195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58209F17-A160-7580-608D-B8A0AA51956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C91D74BD-B75E-4BCE-6802-DF500BA72334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7700756" y="6964198"/>
            <a:ext cx="5533555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D2E374D7-A131-CB80-2965-138768CF7A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FE6C21DA-DFE4-B492-5E8F-81C31C79CF4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40E160-326B-42A5-884C-7571DCFB9B6C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369A4ABB-1A5B-F3D3-4190-C6A986229CD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66814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47DA8A12-B892-444A-E384-A6FA361B26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5AA04337-0ADA-7369-0F15-F06476E95AF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D7A73912-E905-31F3-0464-74B9129A7A4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45C0A50A-15AA-481B-CD68-73D4A3A08D9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11339638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2C8A6007-D0B8-1213-A6B3-E966C846F4C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ED67BBF3-E088-8635-C523-0C7F162BCE6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9BFB29-2EEB-459F-B68E-DDA9B57333AB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79B497F5-85A8-D964-5233-4163F1617E8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42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580E3EE-8C12-35FB-F9B7-AAA52B6ECA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CAEF58BC-D3FD-932B-250D-46CA7ED0233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ABE81761-5C9A-66D5-2B5D-40ED648E1C9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C7A91052-3A1E-CE7E-1F7E-27B0E9ABD685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1890000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8BA47DA4-7F5F-189F-216E-0D1C34CF425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BA2D0CA1-501C-53BC-D77A-DC5C67DD3DD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0B8AB3-9C12-4C41-B7AF-78FAE11EA7A8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D9BFA557-97F4-BF0F-DA33-2AE12CC8139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51739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385F353-8787-5BBD-4B36-C9DD6E1DBB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B4A29FE8-F800-D729-9DEC-9AC35F2EE07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C6AECACE-F66B-D42B-A9DD-B4D4D3B5DD4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11339638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C62D2A1B-C2C4-913F-4096-D58A2024D77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06762A17-428F-478A-F249-74806BB0EC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E3DD1C-2235-409B-B170-8B8C37FE8A90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F7DFF907-DE16-AB6B-F676-D6D9800E30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81249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C5B7C9D6-1639-EB6A-69FF-10F75E2DF7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013444B9-40D5-909F-6AAC-57071BC25BC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6995E403-6293-FE97-2327-A5787AB4BA9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3EFA55B1-ED84-72EF-4B64-3FE1459ECD31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1890000" y="6964198"/>
            <a:ext cx="5533555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6ECF3757-11E0-815C-07B6-79B29574B09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7700756" y="6964198"/>
            <a:ext cx="5533555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CBD1563D-4BAF-4446-2212-777687785C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23BF40DA-B3AE-ECD8-A9F5-C3819076DC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A6853B-B7AF-49FE-BF68-C93CDC5EB2FC}" type="slidenum">
              <a:t>‹Nº›</a:t>
            </a:fld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CDDD6477-1C39-633A-41D2-5D104B3FA60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0228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057DD684-D5A2-D35F-F5B5-E7DB4EC6C60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C6546378-417E-35F6-3653-35D6BC11381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5615641"/>
            <a:ext cx="3651116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CAC32D2E-D664-7DCC-6EA6-D73ADFE1559E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723997" y="5615641"/>
            <a:ext cx="3651116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C6CA3F2D-1CBC-4B48-C152-1ACBC57BAAAE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9558003" y="5615641"/>
            <a:ext cx="3651116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0691BA83-4864-F29C-9276-4A094FE7D66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3651116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C2EEF3EA-9214-C55D-FBFE-EAD6686BD98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723997" y="6964198"/>
            <a:ext cx="3651116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E9C166E3-D8A0-6101-0FC2-7B6B0B104FF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9558003" y="6964198"/>
            <a:ext cx="3651116" cy="1231203"/>
          </a:xfrm>
        </p:spPr>
        <p:txBody>
          <a:bodyPr lIns="0" tIns="0" rIns="0" bIns="0" anchor="t"/>
          <a:lstStyle>
            <a:lvl1pPr>
              <a:spcBef>
                <a:spcPts val="1415"/>
              </a:spcBef>
              <a:buNone/>
              <a:defRPr sz="3200" b="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109F0B01-2A0B-69F9-79C2-4056A8C9E0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10" name="PlaceHolder 9">
            <a:extLst>
              <a:ext uri="{FF2B5EF4-FFF2-40B4-BE49-F238E27FC236}">
                <a16:creationId xmlns:a16="http://schemas.microsoft.com/office/drawing/2014/main" id="{C7E872C8-FBB5-0A01-58B2-A36AD6F049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9E09D7-463B-4C09-BD5B-D4A035FD011C}" type="slidenum">
              <a:t>‹Nº›</a:t>
            </a:fld>
            <a:endParaRPr lang="es-ES"/>
          </a:p>
        </p:txBody>
      </p:sp>
      <p:sp>
        <p:nvSpPr>
          <p:cNvPr id="11" name="PlaceHolder 10">
            <a:extLst>
              <a:ext uri="{FF2B5EF4-FFF2-40B4-BE49-F238E27FC236}">
                <a16:creationId xmlns:a16="http://schemas.microsoft.com/office/drawing/2014/main" id="{5BA5AD0A-451D-7E7B-3BFD-68876BE6B9B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97641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FBC51CF7-E9A9-BABB-E0F6-13233F4747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0F8C586F-E42D-9337-1FFA-D3FC6153B94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CF531C-8516-4DCB-957E-DD1C95E6CA8B}" type="slidenum">
              <a:t>‹Nº›</a:t>
            </a:fld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D8303400-0D0E-99AA-1423-951674AF53C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335897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22A8293B-DE95-1F8C-FC57-52E6761C59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586F9CFD-5525-D332-AC5B-3B517FAF2B25}"/>
              </a:ext>
            </a:extLst>
          </p:cNvPr>
          <p:cNvSpPr txBox="1">
            <a:spLocks noGrp="1"/>
          </p:cNvSpPr>
          <p:nvPr>
            <p:ph type="subTitle" sz="quarter" idx="4294967295"/>
          </p:nvPr>
        </p:nvSpPr>
        <p:spPr>
          <a:xfrm>
            <a:off x="1890000" y="5615641"/>
            <a:ext cx="11339638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R="0" lvl="0" indent="0" algn="ctr" fontAlgn="auto"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7F136B3A-10CA-F048-B0F8-AEA733F1E7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ED91CFF0-5E32-EB73-44C5-A154ECB608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0558BE-088C-46DE-8D15-823E259543A8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3365CAFB-EF43-BE85-4069-AF18300FD98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443186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C04DA934-646D-709F-C6C7-471FEA3542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BB03AE51-A6D5-A95D-8AE0-63B336723BE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01374A87-5161-E41D-A374-48D5D9D72D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901FFDB3-5018-0534-E805-690EBC849C2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E3C440-F1C5-499C-8156-0DC2D350A3CB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6081DBFA-87DD-A7D7-B194-7C22038B0F7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67759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788D4E41-2D12-8672-CB4B-BFF28156EA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78F6A30A-D0C9-CE12-F716-B9A86575F64D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1890000" y="5615641"/>
            <a:ext cx="5533555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8724EC9A-DC79-4222-5759-80054E171AC8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7700756" y="5615641"/>
            <a:ext cx="5533555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117FF4DF-794B-E182-6725-82F5839DEA3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B8A33406-DE79-F1AF-F644-C881BE19C7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F2F6FB-E318-491B-93BD-6A0A79DFFC03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21269F4F-4743-1C0E-8272-C26F270FD6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31223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38FE2A72-6595-A1E8-0CBE-430AAC65B5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8F44C2E0-15F9-7D12-57DE-D48CF5CD888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9689CF8C-B96D-8B0A-83AF-6F92B84859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F2B58A-B078-4A66-9ADD-181D33C27096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9B378852-04E3-A915-56E3-B0C55EA7FC2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54555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807E7A74-BDB6-5927-E386-B7198EEEF45F}"/>
              </a:ext>
            </a:extLst>
          </p:cNvPr>
          <p:cNvSpPr txBox="1">
            <a:spLocks noGrp="1"/>
          </p:cNvSpPr>
          <p:nvPr>
            <p:ph type="subTitle" sz="quarter" idx="4294967295"/>
          </p:nvPr>
        </p:nvSpPr>
        <p:spPr>
          <a:xfrm>
            <a:off x="1134002" y="1749960"/>
            <a:ext cx="12851279" cy="172562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R="0" lvl="0" algn="ctr" fontAlgn="auto">
              <a:spcAft>
                <a:spcPts val="0"/>
              </a:spcAft>
              <a:buSzPct val="100000"/>
              <a:buFont typeface="Arial" pitchFamily="34"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AD2BE886-3D19-5F65-21C5-3FFE4F785A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DF567EFE-FE5A-6B31-DE6D-2E023A7D6B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7EEDF9-61EC-4C22-9692-9325D118A83F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711D2B07-684C-98FB-67E2-7EB34E8FB57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024296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FB3EB06D-58CB-C1A1-CB05-C2471FE4EC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5B109034-B978-D750-86D0-11CE18366150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1890000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103A5E57-95A3-9E14-9411-63124C47F3CB}"/>
              </a:ext>
            </a:extLst>
          </p:cNvPr>
          <p:cNvSpPr txBox="1">
            <a:spLocks noGrp="1"/>
          </p:cNvSpPr>
          <p:nvPr>
            <p:ph sz="quarter" idx="2"/>
          </p:nvPr>
        </p:nvSpPr>
        <p:spPr>
          <a:xfrm>
            <a:off x="7700756" y="5615641"/>
            <a:ext cx="5533555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6BB8A3A4-8CDC-AD5F-C0AD-74183ACBAE46}"/>
              </a:ext>
            </a:extLst>
          </p:cNvPr>
          <p:cNvSpPr txBox="1">
            <a:spLocks noGrp="1"/>
          </p:cNvSpPr>
          <p:nvPr>
            <p:ph sz="half" idx="3"/>
          </p:nvPr>
        </p:nvSpPr>
        <p:spPr>
          <a:xfrm>
            <a:off x="1890000" y="6964198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D33AB9C2-B74A-2673-835E-196E1975812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76DC4C46-869E-BD36-95ED-7219A31D74B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CAB821-95A4-445E-B9EF-3A371AD9AB2F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5BF1FCC7-25F5-6C7C-ABD5-43295D43BF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13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68472804-1DA3-B3BC-E8ED-AD6FC1ED8E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C270DF50-6834-3E5E-5E4F-75750CA9EA4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57F69858-863C-B65A-2C95-38BFD8961F5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85C166A5-A1C9-FED7-CF0B-00E38432DD21}"/>
              </a:ext>
            </a:extLst>
          </p:cNvPr>
          <p:cNvSpPr txBox="1">
            <a:spLocks noGrp="1"/>
          </p:cNvSpPr>
          <p:nvPr>
            <p:ph idx="3"/>
          </p:nvPr>
        </p:nvSpPr>
        <p:spPr>
          <a:xfrm>
            <a:off x="7700756" y="6964198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C117DFBD-43BA-6258-BCAC-B9407C48E8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4A3660A8-DCDA-5D84-ECD7-11A3E60FBF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18008E-B96F-4FD4-B4BA-0A1D1DF45B39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AB745D47-BB07-2087-3290-B7497AB4E0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12917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69B6630E-162E-3612-D8CB-591EE50CF3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7DA0002B-5A48-46D1-6DDB-1D3997B6E11E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1890000" y="5615641"/>
            <a:ext cx="5533555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8F0F3C0E-D456-7765-DD1D-02179C78D76C}"/>
              </a:ext>
            </a:extLst>
          </p:cNvPr>
          <p:cNvSpPr txBox="1">
            <a:spLocks noGrp="1"/>
          </p:cNvSpPr>
          <p:nvPr>
            <p:ph sz="quarter" idx="2"/>
          </p:nvPr>
        </p:nvSpPr>
        <p:spPr>
          <a:xfrm>
            <a:off x="7700756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4F0543CD-424D-1AE5-236B-85153B381CFD}"/>
              </a:ext>
            </a:extLst>
          </p:cNvPr>
          <p:cNvSpPr txBox="1">
            <a:spLocks noGrp="1"/>
          </p:cNvSpPr>
          <p:nvPr>
            <p:ph sz="quarter" idx="3"/>
          </p:nvPr>
        </p:nvSpPr>
        <p:spPr>
          <a:xfrm>
            <a:off x="7700756" y="6964198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584C32D8-608B-F57C-AD3E-A9B2EFFC48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A4F42E10-847F-719C-1F2A-3D5ABDD791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3744CE-FA27-47A7-A526-5B4F127C73F9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936EEA62-26B7-8EF1-89BA-1944FB21674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22835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B42B979E-E561-E26A-898A-0936409C45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5DF9DFEB-DA6A-2BD2-59A9-A77AA31E52EE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1890000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08BBEB1E-EC3B-0069-AF36-532742E8B243}"/>
              </a:ext>
            </a:extLst>
          </p:cNvPr>
          <p:cNvSpPr txBox="1">
            <a:spLocks noGrp="1"/>
          </p:cNvSpPr>
          <p:nvPr>
            <p:ph sz="quarter" idx="2"/>
          </p:nvPr>
        </p:nvSpPr>
        <p:spPr>
          <a:xfrm>
            <a:off x="7700756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54482FE6-1BB0-EF48-806D-52CACBE33E74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1890000" y="6964198"/>
            <a:ext cx="11339638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80BB7931-0FE4-A74A-C541-318E0EB2D53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010DE8B1-0C9F-A83F-D877-AA37C77F53F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3BA5F8-9409-48A6-BD89-F7D6299CC8DE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6FAD1749-8860-37FB-8256-5BF3F166036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85621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ABA0735F-0E96-3005-4440-330C173A4A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09FABE26-BE6A-37AC-9313-7044A0ED4732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1890000" y="5615641"/>
            <a:ext cx="11339638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9CFF6AC4-7179-F0EB-A9EB-C3E5C0216A5A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1890000" y="6964198"/>
            <a:ext cx="11339638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F7E28AC4-3CD6-6208-6A0A-F493E5093F1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E55E4AEB-A5B2-4DD9-9033-C7BE1267AB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FFF372-9E13-4AE1-B5A0-83F725F8EC6B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EA519199-C5E4-C2DC-21B8-FD30E7D790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273722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92CB3065-A9FE-E23E-ADF7-7B00817FF0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03A55EC1-03A3-ED81-C0CD-3DAC21D4CCE0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1890000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DD70264E-1E14-1DE6-8708-76242999A598}"/>
              </a:ext>
            </a:extLst>
          </p:cNvPr>
          <p:cNvSpPr txBox="1">
            <a:spLocks noGrp="1"/>
          </p:cNvSpPr>
          <p:nvPr>
            <p:ph sz="quarter" idx="2"/>
          </p:nvPr>
        </p:nvSpPr>
        <p:spPr>
          <a:xfrm>
            <a:off x="7700756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49A53699-92A4-073E-3E26-09A08E68DCA3}"/>
              </a:ext>
            </a:extLst>
          </p:cNvPr>
          <p:cNvSpPr txBox="1">
            <a:spLocks noGrp="1"/>
          </p:cNvSpPr>
          <p:nvPr>
            <p:ph sz="quarter" idx="3"/>
          </p:nvPr>
        </p:nvSpPr>
        <p:spPr>
          <a:xfrm>
            <a:off x="1890000" y="6964198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F50B1FD2-8A6C-BEAC-FB32-DD14661F9853}"/>
              </a:ext>
            </a:extLst>
          </p:cNvPr>
          <p:cNvSpPr txBox="1">
            <a:spLocks noGrp="1"/>
          </p:cNvSpPr>
          <p:nvPr>
            <p:ph sz="quarter" idx="4"/>
          </p:nvPr>
        </p:nvSpPr>
        <p:spPr>
          <a:xfrm>
            <a:off x="7700756" y="6964198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3B858B3B-37C7-FE0B-30FF-57E0960649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3DC2586A-11E5-92C7-F1B9-A185427C41D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19C165-4191-4319-B86F-FEE92C67F548}" type="slidenum">
              <a:t>‹Nº›</a:t>
            </a:fld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4C311E1E-37CE-A3D1-8DBF-75763A288A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1315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6A9CE95C-790D-4EF6-7437-081EEDB0C21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AFFAD95F-FAE9-DB66-8A0D-CC853057F360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1890000" y="5615641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196506D2-83DE-B258-9CB1-1542A777EE0F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5723997" y="5615641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389C5D99-368A-0860-DCF7-912D80A012EE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9558003" y="5615641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8F03092F-B7DD-19F0-362C-52A20A843D87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1890000" y="6964198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CF99D1A2-78DB-B6E2-8099-83208B87070F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5723997" y="6964198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D3281096-4687-52A9-AACC-63791D1DA45C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9558003" y="6964198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694E79BA-F0FE-ECD0-8B66-6084D93AAE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10" name="PlaceHolder 9">
            <a:extLst>
              <a:ext uri="{FF2B5EF4-FFF2-40B4-BE49-F238E27FC236}">
                <a16:creationId xmlns:a16="http://schemas.microsoft.com/office/drawing/2014/main" id="{C339D9E3-DA88-2C42-8C68-1E0D40C2CC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39C71E-40E2-445F-9CC6-4DF3FC06623B}" type="slidenum">
              <a:t>‹Nº›</a:t>
            </a:fld>
            <a:endParaRPr lang="es-ES"/>
          </a:p>
        </p:txBody>
      </p:sp>
      <p:sp>
        <p:nvSpPr>
          <p:cNvPr id="11" name="PlaceHolder 10">
            <a:extLst>
              <a:ext uri="{FF2B5EF4-FFF2-40B4-BE49-F238E27FC236}">
                <a16:creationId xmlns:a16="http://schemas.microsoft.com/office/drawing/2014/main" id="{F3284A9F-E37C-0C17-DF97-2E66F2CBC1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64501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80CF83B3-03AC-391A-E32C-11AC6A630FC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514F1890-815D-D649-BE20-FBE1353BB34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BD90FE-D8F4-4362-844A-0A9ECED4929E}" type="slidenum">
              <a:t>‹Nº›</a:t>
            </a:fld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04D553C3-680B-3B11-809C-C633F4DA97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9363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A60E8C3-A120-C22B-BA6B-EA787BC266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s-ES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82585912-7A83-C835-FFFD-F5A918EE073A}"/>
              </a:ext>
            </a:extLst>
          </p:cNvPr>
          <p:cNvSpPr txBox="1">
            <a:spLocks noGrp="1"/>
          </p:cNvSpPr>
          <p:nvPr>
            <p:ph type="subTitle" sz="quarter" idx="4294967295"/>
          </p:nvPr>
        </p:nvSpPr>
        <p:spPr>
          <a:xfrm>
            <a:off x="1890000" y="5615641"/>
            <a:ext cx="11339638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R="0" lvl="0" indent="0" algn="ctr" fontAlgn="auto"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5D47B746-039A-5963-C853-67EA795E41A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B7893596-58B3-ACDD-BA21-85BDB5BE388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DA99EB-4947-46F6-8B38-33AE4DC8B881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DD48D90F-1247-D99F-0A4A-46F9D9248D1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780643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D686F79D-957D-8E94-948F-6585700D73F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s-ES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982BDC38-30B0-B96F-7588-00A709C56DC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1CAF3CAE-BB61-2087-E19A-A848AF8564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BB041CE2-65A7-5228-CB5A-F6D4A9E3A2F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270D6A-95C2-48F7-8659-D009521FE2B9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1DEBB7F8-F2CE-A46B-6BEF-C5F8769BEA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70123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72C9BFFA-F418-D797-8E03-1FFAB55272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s-ES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956493BB-69A1-7E1C-EE3D-C529A0DFFC6C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1890000" y="5615641"/>
            <a:ext cx="5533555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ABE9223B-140D-020E-C48C-14491A832F00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7700756" y="5615641"/>
            <a:ext cx="5533555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D7655C4E-D78C-01AF-E923-C906D3628D4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418CDD8C-A985-7A8A-D840-84BDE286217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004A5C-3E18-437C-BA70-437610D251A8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54D37108-B1E8-A85B-E6AE-7FBF58DA04F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273828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C8E0A585-B44B-8308-AF71-66A41B7DBA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s-ES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29A5CE42-E735-D53A-68E1-D66ABB55421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EAC2E161-FD5E-B756-AF75-7636454252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5F4EFC-82C0-4D9D-9701-2351FED234D3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16FE5C2F-54FD-74B6-EC00-6FA5C53403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14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F037DCAF-AB0B-90A1-C8CB-F518A08F378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Ctr="1">
            <a:noAutofit/>
          </a:bodyPr>
          <a:lstStyle>
            <a:lvl1pPr algn="ctr"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094A1812-CCC2-6CE4-B4E8-C0A478BDD8A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8146D0BB-24AF-CC31-C565-6E2ED280047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700756" y="5615641"/>
            <a:ext cx="5533555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81168446-1C75-7FEB-875A-4D0B424265E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890000" y="6964198"/>
            <a:ext cx="11339638" cy="1231203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8F836AF1-CA24-C4F5-8CBE-51AF661330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DBEEF036-0AEA-B0D3-94DF-BB3FB6A4EC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AB4980-EDE6-4AAE-B655-A586911ED5DE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9B863B99-B1BB-9F0A-6A6A-B4D3ABAA79C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83901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9D6B2380-AB6A-9639-68AA-FE3F0A585E37}"/>
              </a:ext>
            </a:extLst>
          </p:cNvPr>
          <p:cNvSpPr txBox="1">
            <a:spLocks noGrp="1"/>
          </p:cNvSpPr>
          <p:nvPr>
            <p:ph type="subTitle" sz="quarter" idx="4294967295"/>
          </p:nvPr>
        </p:nvSpPr>
        <p:spPr>
          <a:xfrm>
            <a:off x="1134002" y="1749960"/>
            <a:ext cx="12851279" cy="172562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R="0" lvl="0" algn="ctr" fontAlgn="auto">
              <a:spcAft>
                <a:spcPts val="0"/>
              </a:spcAft>
              <a:buSzPct val="100000"/>
              <a:buFont typeface="Arial" pitchFamily="34"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AD8A5D8E-68EA-B990-DE95-51E825F07A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3E1F1A1E-EA96-6173-7768-FF2B27FAC3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9A49E9-5B26-4DC5-A6DD-B477C68A42A3}" type="slidenum">
              <a:t>‹Nº›</a:t>
            </a:fld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620E155F-3779-EB7F-1143-2005B5A19A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79378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F8CDE591-6FDE-CBBC-F646-71AC1AF95B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s-ES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108A1CE3-3C35-56A6-F9A6-015820327950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1890000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3BDDE3EA-6C23-8081-C9E9-79329110BEF5}"/>
              </a:ext>
            </a:extLst>
          </p:cNvPr>
          <p:cNvSpPr txBox="1">
            <a:spLocks noGrp="1"/>
          </p:cNvSpPr>
          <p:nvPr>
            <p:ph sz="quarter" idx="2"/>
          </p:nvPr>
        </p:nvSpPr>
        <p:spPr>
          <a:xfrm>
            <a:off x="7700756" y="5615641"/>
            <a:ext cx="5533555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8140D2AC-0579-1E11-EC8A-2603D21C54BF}"/>
              </a:ext>
            </a:extLst>
          </p:cNvPr>
          <p:cNvSpPr txBox="1">
            <a:spLocks noGrp="1"/>
          </p:cNvSpPr>
          <p:nvPr>
            <p:ph sz="half" idx="3"/>
          </p:nvPr>
        </p:nvSpPr>
        <p:spPr>
          <a:xfrm>
            <a:off x="1890000" y="6964198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0AD15D74-E580-D3EE-5A33-B33516F25E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D3521464-2CB9-7E0B-995F-11E4181B77D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F0A767-89E8-40E2-8D40-A09B204C8E69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D64C8E7A-6B23-29AA-DE47-7E8400B537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02166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D7986E82-59F8-FF33-AF53-40502411EC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s-ES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0C9B4164-53E8-005E-D34D-6209E30C20DF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1890000" y="5615641"/>
            <a:ext cx="5533555" cy="25811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612B11F4-6111-E879-8B8A-CDB2DEB67196}"/>
              </a:ext>
            </a:extLst>
          </p:cNvPr>
          <p:cNvSpPr txBox="1">
            <a:spLocks noGrp="1"/>
          </p:cNvSpPr>
          <p:nvPr>
            <p:ph sz="quarter" idx="2"/>
          </p:nvPr>
        </p:nvSpPr>
        <p:spPr>
          <a:xfrm>
            <a:off x="7700756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70C51A64-9BC0-38B8-3871-4A3CD599780D}"/>
              </a:ext>
            </a:extLst>
          </p:cNvPr>
          <p:cNvSpPr txBox="1">
            <a:spLocks noGrp="1"/>
          </p:cNvSpPr>
          <p:nvPr>
            <p:ph sz="quarter" idx="3"/>
          </p:nvPr>
        </p:nvSpPr>
        <p:spPr>
          <a:xfrm>
            <a:off x="7700756" y="6964198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D41FFBF8-B03B-434F-C7BC-31681780F2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AD742850-27CC-76AE-4DE6-441BB459EC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C36AE1-76BC-4709-B431-9BA4D9BE22B7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DF006C93-BA64-EF3A-EDF0-9356168821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852273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934282FC-B0E5-0E2D-8496-85EB431383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s-ES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3D06ED90-E517-142C-412F-9C1025773C81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1890000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891E3100-ECC4-E038-3F40-C90BEAC6E3B8}"/>
              </a:ext>
            </a:extLst>
          </p:cNvPr>
          <p:cNvSpPr txBox="1">
            <a:spLocks noGrp="1"/>
          </p:cNvSpPr>
          <p:nvPr>
            <p:ph sz="quarter" idx="2"/>
          </p:nvPr>
        </p:nvSpPr>
        <p:spPr>
          <a:xfrm>
            <a:off x="7700756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E7E81F0C-1428-86BC-3F83-B2B4028E8315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1890000" y="6964198"/>
            <a:ext cx="11339638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7B2F8A68-49E6-0119-E830-07DC11B4592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5ED5D579-9D9E-F815-33FD-3CB5F635EB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266750-1E2B-4B57-A790-C503F2739250}" type="slidenum">
              <a:t>‹Nº›</a:t>
            </a:fld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7E54CDB2-110F-48FB-BBEF-687ABC48286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582663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51D7576B-30CF-EFB4-D562-69782D280E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s-ES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1B4D3D77-A280-5EBE-A5B7-44B9A5B9A087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1890000" y="5615641"/>
            <a:ext cx="11339638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9AB6684C-503F-7F9C-BE17-C3CE1D79F4A2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1890000" y="6964198"/>
            <a:ext cx="11339638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6B1FF0FA-4E19-D69D-FE4C-43EFE598A6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A0D3BFD8-E7A2-08C5-E62E-0F3BBBE193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EF175E-0FCA-4654-A26A-9652D0F8A8D7}" type="slidenum">
              <a:t>‹Nº›</a:t>
            </a:fld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3D383598-5734-AB6B-E8D2-D96F910486E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35383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C331E6-E3BF-81B6-7C64-BB0F7159998D}"/>
              </a:ext>
            </a:extLst>
          </p:cNvPr>
          <p:cNvSpPr txBox="1">
            <a:spLocks noGrp="1"/>
          </p:cNvSpPr>
          <p:nvPr>
            <p:ph type="title" sz="quarter"/>
          </p:nvPr>
        </p:nvSpPr>
        <p:spPr>
          <a:xfrm>
            <a:off x="1134002" y="1749960"/>
            <a:ext cx="12851279" cy="372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s-ES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38A6739E-290F-E1C6-060D-BC0A4B65CFDE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1890000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D2F3E65C-6076-F163-9F2A-FACAD50C5AE1}"/>
              </a:ext>
            </a:extLst>
          </p:cNvPr>
          <p:cNvSpPr txBox="1">
            <a:spLocks noGrp="1"/>
          </p:cNvSpPr>
          <p:nvPr>
            <p:ph sz="quarter" idx="2"/>
          </p:nvPr>
        </p:nvSpPr>
        <p:spPr>
          <a:xfrm>
            <a:off x="7700756" y="5615641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44C073C6-BF80-7988-10BA-0D47DFD7BBA6}"/>
              </a:ext>
            </a:extLst>
          </p:cNvPr>
          <p:cNvSpPr txBox="1">
            <a:spLocks noGrp="1"/>
          </p:cNvSpPr>
          <p:nvPr>
            <p:ph sz="quarter" idx="3"/>
          </p:nvPr>
        </p:nvSpPr>
        <p:spPr>
          <a:xfrm>
            <a:off x="1890000" y="6964198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92945053-DDEE-5C31-66AD-7873926960DD}"/>
              </a:ext>
            </a:extLst>
          </p:cNvPr>
          <p:cNvSpPr txBox="1">
            <a:spLocks noGrp="1"/>
          </p:cNvSpPr>
          <p:nvPr>
            <p:ph sz="quarter" idx="4"/>
          </p:nvPr>
        </p:nvSpPr>
        <p:spPr>
          <a:xfrm>
            <a:off x="7700756" y="6964198"/>
            <a:ext cx="5533555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F59910BF-E263-CD0D-0DED-69402D6D3AA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8C5AE90E-CEDE-3555-DC9B-F4FD07677B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779A33-5AA6-414D-BC88-74F9E0D55C13}" type="slidenum">
              <a:t>‹Nº›</a:t>
            </a:fld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C3679CAC-9D4D-26D3-E75E-AFB7A802BF7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44689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71097F07-A6DB-4E88-BBE1-2945314DF6E6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1134002" y="1749960"/>
            <a:ext cx="12851279" cy="372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s-ES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CAA7E6CB-1258-89C1-CE47-4C187C5AE92C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1890000" y="5615641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4F57C41F-D12F-8938-4BF1-DE9CFFD4B8FA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5723997" y="5615641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CE48175D-A8A1-C674-B2A6-2663E773E075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9558003" y="5615641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C84C09CC-03A3-CA50-7BB6-50B2629A3353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1890000" y="6964198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AF4D6899-0AA3-B816-53B5-AAB4ED9F0BAD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5723997" y="6964198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0D6E71A4-2CB6-ECD2-510E-710702555B45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9558003" y="6964198"/>
            <a:ext cx="3651116" cy="12312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R="0" lvl="0" indent="0" fontAlgn="auto">
              <a:spcBef>
                <a:spcPts val="1415"/>
              </a:spcBef>
              <a:spcAft>
                <a:spcPts val="0"/>
              </a:spcAft>
              <a:buNone/>
              <a:tabLst/>
              <a:defRPr lang="es-ES" sz="32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B0508E6C-FADA-C647-CF62-F548129213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10" name="PlaceHolder 9">
            <a:extLst>
              <a:ext uri="{FF2B5EF4-FFF2-40B4-BE49-F238E27FC236}">
                <a16:creationId xmlns:a16="http://schemas.microsoft.com/office/drawing/2014/main" id="{F509CB5B-76E8-D4D3-F136-64A53AE2E04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DAB013-3DDA-4EBE-94D0-A3BBE076FC1F}" type="slidenum">
              <a:t>‹Nº›</a:t>
            </a:fld>
            <a:endParaRPr lang="es-ES"/>
          </a:p>
        </p:txBody>
      </p:sp>
      <p:sp>
        <p:nvSpPr>
          <p:cNvPr id="11" name="PlaceHolder 10">
            <a:extLst>
              <a:ext uri="{FF2B5EF4-FFF2-40B4-BE49-F238E27FC236}">
                <a16:creationId xmlns:a16="http://schemas.microsoft.com/office/drawing/2014/main" id="{32A1412C-6E75-C7D6-493D-64296441067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26411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902607BB-BD4E-2309-4BC7-4D88BE1EBF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6D0CA6AD-3943-872D-2DA4-E1B906A824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F7560C-B804-48B7-906B-090AD992C058}" type="slidenum">
              <a:t>‹Nº›</a:t>
            </a:fld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6392AA16-1BBB-71B5-D554-E50CD7E38A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816092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B00A0EA0-557F-EC22-8F0E-18B3A447E9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C9209ADC-F355-C814-39EA-05C14493AAAA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890000" y="5615641"/>
            <a:ext cx="11339638" cy="2581195"/>
          </a:xfrm>
        </p:spPr>
        <p:txBody>
          <a:bodyPr lIns="0" tIns="0" rIns="0" bIns="0" anchor="ctr" anchorCtr="1">
            <a:noAutofit/>
          </a:bodyPr>
          <a:lstStyle>
            <a:lvl1pPr marL="228600" indent="0" algn="ctr">
              <a:spcBef>
                <a:spcPts val="1000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C369AD01-48F9-3610-06C1-942E3277C79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05E22354-BAEF-C504-6655-741710C788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BCCDB0-310C-4FD2-AE2C-60FF5BE3B0D5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1148A301-B40E-8ECE-90A1-ED7CB3A92CC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05179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3192F361-8CF4-73B3-A392-7707C333F4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</p:spPr>
        <p:txBody>
          <a:bodyPr lIns="0" tIns="0" rIns="0" bIns="0" anchor="ctr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44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447CF67A-9C2B-A210-6411-7E021AA70DB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90000" y="5615641"/>
            <a:ext cx="11339638" cy="2581195"/>
          </a:xfrm>
        </p:spPr>
        <p:txBody>
          <a:bodyPr lIns="0" tIns="0" rIns="0" bIns="0"/>
          <a:lstStyle>
            <a:lvl1pPr marL="228600" indent="0">
              <a:spcBef>
                <a:spcPts val="1415"/>
              </a:spcBef>
              <a:buNone/>
              <a:defRPr sz="3200">
                <a:latin typeface="Arial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C5507D88-965B-6127-AFDD-1EB4BCF68F6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sz="1800" spc="0">
                <a:latin typeface="Arial"/>
              </a:defRPr>
            </a:lvl1pPr>
          </a:lstStyle>
          <a:p>
            <a:pPr lvl="0"/>
            <a:r>
              <a:rPr lang="es-ES"/>
              <a:t>Footer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3DF40F2D-8047-8B06-E9E8-0FE174097C2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65445B-89F0-4921-9B54-03E28B3167BD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76A58D49-C166-97EE-4EB6-CDD33F9FE6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54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D3FFAF5F-1FA2-BEAC-C007-F726A4CB44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9316" y="569159"/>
            <a:ext cx="13040276" cy="20667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0343C1EC-0CBF-91F3-98BA-1A7A424F1D6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39316" y="2846161"/>
            <a:ext cx="13040276" cy="67838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285ABD85-6A33-8E1C-DFEF-A4302DFB5A6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39316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r>
              <a:rPr lang="es-ES"/>
              <a:t>03/07/2023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736488A4-0A95-0E18-94A3-8EF3F70D917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008324" y="9909718"/>
            <a:ext cx="5102635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2400" b="0" i="0" u="none" strike="noStrike" kern="1200" cap="none" spc="-1" baseline="0">
                <a:solidFill>
                  <a:srgbClr val="000000"/>
                </a:solidFill>
                <a:uFillTx/>
                <a:latin typeface="Times New Roman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584D995B-9FB8-7F5A-0E39-A916A946E06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677960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fld id="{309B0EC4-D94B-4152-BD4A-8603C4060FCF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6860" b="0" i="0" u="none" strike="noStrike" kern="1200" cap="none" spc="-1" baseline="0">
          <a:solidFill>
            <a:srgbClr val="000000"/>
          </a:solidFill>
          <a:uFillTx/>
          <a:latin typeface="Calibri Light"/>
          <a:ea typeface="DejaVu Sans"/>
          <a:cs typeface="DejaVu Sans"/>
        </a:defRPr>
      </a:lvl1pPr>
    </p:titleStyle>
    <p:bodyStyle>
      <a:lvl1pPr marL="356396" marR="0" lvl="0" indent="-356396" algn="l" defTabSz="914400" rtl="0" fontAlgn="auto" hangingPunct="1">
        <a:lnSpc>
          <a:spcPct val="90000"/>
        </a:lnSpc>
        <a:spcBef>
          <a:spcPts val="1560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437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1pPr>
      <a:lvl2pPr marL="1069198" marR="0" lvl="1" indent="-356396" algn="l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75000"/>
        <a:buFont typeface="Symbol"/>
        <a:buChar char=""/>
        <a:tabLst/>
        <a:defRPr lang="es-ES" sz="374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2pPr>
      <a:lvl3pPr marL="1782001" marR="0" lvl="2" indent="-356396" algn="l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312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3pPr>
      <a:lvl4pPr marL="2494803" marR="0" lvl="3" indent="-356396" algn="l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75000"/>
        <a:buFont typeface="Symbol"/>
        <a:buChar char=""/>
        <a:tabLst/>
        <a:defRPr lang="es-ES" sz="281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4pPr>
      <a:lvl5pPr marL="3207596" marR="0" lvl="4" indent="-356396" algn="l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281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96C0B407-B4C9-F489-84DE-7228C0B3846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41483" y="712802"/>
            <a:ext cx="4876559" cy="24948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3B92B752-C7F8-0AE8-040C-9BDE7398AFEA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6427802" y="1539355"/>
            <a:ext cx="7654323" cy="75981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Haga clic en el icono para agregar una imagen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832D9A02-1C05-618A-17AF-230E6D2779C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41483" y="3207596"/>
            <a:ext cx="4876559" cy="59425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8CA1AF11-43DE-EE2F-71FA-954478D6E83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39316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r>
              <a:rPr lang="es-ES"/>
              <a:t>03/07/2023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B99E5BDE-E09A-6891-8348-11D2AE551EB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008324" y="9909718"/>
            <a:ext cx="5102635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2400" b="0" i="0" u="none" strike="noStrike" kern="1200" cap="none" spc="-1" baseline="0">
                <a:solidFill>
                  <a:srgbClr val="000000"/>
                </a:solidFill>
                <a:uFillTx/>
                <a:latin typeface="Times New Roman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10A5D2FB-6C74-C296-B4CD-E100A7D1EB4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677960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fld id="{DB63D840-B4A6-4478-BA0A-E2A61F7FF4A6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1560"/>
        </a:spcBef>
        <a:spcAft>
          <a:spcPts val="0"/>
        </a:spcAft>
        <a:buNone/>
        <a:tabLst/>
        <a:defRPr lang="es-ES" sz="499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1pPr>
    </p:titleStyle>
    <p:bodyStyle>
      <a:lvl1pPr marL="431999" marR="0" lvl="0" indent="-323999" algn="l" defTabSz="914400" rtl="0" fontAlgn="auto" hangingPunct="1">
        <a:lnSpc>
          <a:spcPct val="90000"/>
        </a:lnSpc>
        <a:spcBef>
          <a:spcPts val="1560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249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B7749F41-CBAC-D702-E323-7FAEC67E4A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9316" y="569159"/>
            <a:ext cx="13040276" cy="20667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7C4582E8-FD43-1AF4-4398-4478ACB87CF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39316" y="2846161"/>
            <a:ext cx="13040276" cy="6783842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86126F76-82CC-6E8E-359A-B7042408DD7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39316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r>
              <a:rPr lang="es-ES"/>
              <a:t>03/07/2023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263F05C9-179E-20B8-8231-7318E89713A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008324" y="9909718"/>
            <a:ext cx="5102635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2400" b="0" i="0" u="none" strike="noStrike" kern="1200" cap="none" spc="-1" baseline="0">
                <a:solidFill>
                  <a:srgbClr val="000000"/>
                </a:solidFill>
                <a:uFillTx/>
                <a:latin typeface="Times New Roman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CAF4F003-6CF4-8D7B-1D14-E86B62B3906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677960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fld id="{C81F98C8-2EA4-4BA8-A60F-EC40295EAECA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6860" b="0" i="0" u="none" strike="noStrike" kern="1200" cap="none" spc="-1" baseline="0">
          <a:solidFill>
            <a:srgbClr val="000000"/>
          </a:solidFill>
          <a:uFillTx/>
          <a:latin typeface="Calibri Light"/>
          <a:ea typeface="DejaVu Sans"/>
          <a:cs typeface="DejaVu Sans"/>
        </a:defRPr>
      </a:lvl1pPr>
    </p:titleStyle>
    <p:bodyStyle>
      <a:lvl1pPr marL="356396" marR="0" lvl="0" indent="-356396" algn="l" defTabSz="914400" rtl="0" fontAlgn="auto" hangingPunct="1">
        <a:lnSpc>
          <a:spcPct val="90000"/>
        </a:lnSpc>
        <a:spcBef>
          <a:spcPts val="1560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437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1pPr>
      <a:lvl2pPr marL="1069198" marR="0" lvl="1" indent="-356396" algn="l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75000"/>
        <a:buFont typeface="Symbol"/>
        <a:buChar char=""/>
        <a:tabLst/>
        <a:defRPr lang="es-ES" sz="374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2pPr>
      <a:lvl3pPr marL="1782001" marR="0" lvl="2" indent="-356396" algn="l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312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3pPr>
      <a:lvl4pPr marL="2494803" marR="0" lvl="3" indent="-356396" algn="l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75000"/>
        <a:buFont typeface="Symbol"/>
        <a:buChar char=""/>
        <a:tabLst/>
        <a:defRPr lang="es-ES" sz="281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4pPr>
      <a:lvl5pPr marL="3207596" marR="0" lvl="4" indent="-356396" algn="l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281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E37F269D-E73F-6418-8DA5-0A1ECEE1B5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819802" y="569159"/>
            <a:ext cx="3260156" cy="9060844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30627783-4E5A-9A58-63CD-5FD3078D6BE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39316" y="569159"/>
            <a:ext cx="9591479" cy="9060844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AF444FAE-4976-71B3-88CA-DEE5DE97B3B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39316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r>
              <a:rPr lang="es-ES"/>
              <a:t>03/07/2023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CFC18638-6BB1-FB73-A588-5A6E4877466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008324" y="9909718"/>
            <a:ext cx="5102635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2400" b="0" i="0" u="none" strike="noStrike" kern="1200" cap="none" spc="-1" baseline="0">
                <a:solidFill>
                  <a:srgbClr val="000000"/>
                </a:solidFill>
                <a:uFillTx/>
                <a:latin typeface="Times New Roman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6B231928-3FFB-9303-4011-F738D5553A7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677960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fld id="{48FE5DAA-BB03-41B6-9C8D-564C4BE09450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6860" b="0" i="0" u="none" strike="noStrike" kern="1200" cap="none" spc="-1" baseline="0">
          <a:solidFill>
            <a:srgbClr val="000000"/>
          </a:solidFill>
          <a:uFillTx/>
          <a:latin typeface="Calibri Light"/>
          <a:ea typeface="DejaVu Sans"/>
          <a:cs typeface="DejaVu Sans"/>
        </a:defRPr>
      </a:lvl1pPr>
    </p:titleStyle>
    <p:bodyStyle>
      <a:lvl1pPr marL="356396" marR="0" lvl="0" indent="-356396" algn="l" defTabSz="914400" rtl="0" fontAlgn="auto" hangingPunct="1">
        <a:lnSpc>
          <a:spcPct val="90000"/>
        </a:lnSpc>
        <a:spcBef>
          <a:spcPts val="1560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437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1pPr>
      <a:lvl2pPr marL="1069198" marR="0" lvl="1" indent="-356396" algn="l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75000"/>
        <a:buFont typeface="Symbol"/>
        <a:buChar char=""/>
        <a:tabLst/>
        <a:defRPr lang="es-ES" sz="374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2pPr>
      <a:lvl3pPr marL="1782001" marR="0" lvl="2" indent="-356396" algn="l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312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3pPr>
      <a:lvl4pPr marL="2494803" marR="0" lvl="3" indent="-356396" algn="l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75000"/>
        <a:buFont typeface="Symbol"/>
        <a:buChar char=""/>
        <a:tabLst/>
        <a:defRPr lang="es-ES" sz="281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4pPr>
      <a:lvl5pPr marL="3207596" marR="0" lvl="4" indent="-356396" algn="l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281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BA75261F-F005-A399-86D0-177C9D90F4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002" y="1749960"/>
            <a:ext cx="12851279" cy="372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7DFBCCFA-087A-5AC5-9B8A-96C1C8C9FED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39316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r>
              <a:rPr lang="es-ES"/>
              <a:t>03/07/2023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353E05BB-3663-0153-37E3-EFBA9ABC4F7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008324" y="9909718"/>
            <a:ext cx="5102635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2400" b="0" i="0" u="none" strike="noStrike" kern="1200" cap="none" spc="-1" baseline="0">
                <a:solidFill>
                  <a:srgbClr val="000000"/>
                </a:solidFill>
                <a:uFillTx/>
                <a:latin typeface="Times New Roman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E05ECB17-CFBA-D534-670A-876A87A1449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677960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fld id="{ABAAEE60-1AF6-46D3-9214-16A914C2FEE4}" type="slidenum">
              <a:t>‹Nº›</a:t>
            </a:fld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24C047EC-81FC-B113-EBE5-EFA59FFE355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641" y="2501642"/>
            <a:ext cx="13606921" cy="62006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s-ES"/>
              <a:t>Pulse para editar el formato de texto del esquema</a:t>
            </a:r>
          </a:p>
          <a:p>
            <a:pPr lvl="1"/>
            <a:r>
              <a:rPr lang="es-ES"/>
              <a:t>Segundo nivel del esquema</a:t>
            </a:r>
          </a:p>
          <a:p>
            <a:pPr lvl="2"/>
            <a:r>
              <a:rPr lang="es-ES"/>
              <a:t>Tercer nivel del esquema</a:t>
            </a:r>
          </a:p>
          <a:p>
            <a:pPr lvl="3"/>
            <a:r>
              <a:rPr lang="es-ES"/>
              <a:t>Cuarto nivel del esquema</a:t>
            </a:r>
          </a:p>
          <a:p>
            <a:pPr lvl="4"/>
            <a:r>
              <a:rPr lang="es-ES"/>
              <a:t>Quinto nivel del esquema</a:t>
            </a:r>
          </a:p>
          <a:p>
            <a:pPr lvl="5"/>
            <a:r>
              <a:rPr lang="es-ES"/>
              <a:t>Sexto nivel del esquema</a:t>
            </a:r>
          </a:p>
          <a:p>
            <a:pPr lvl="6"/>
            <a:r>
              <a:rPr lang="es-ES"/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marL="0" marR="0" lvl="0" indent="0" algn="ctr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9350" b="0" i="0" u="none" strike="noStrike" kern="1200" cap="none" spc="-1" baseline="0">
          <a:solidFill>
            <a:srgbClr val="000000"/>
          </a:solidFill>
          <a:uFillTx/>
          <a:latin typeface="Calibri Light"/>
          <a:ea typeface="DejaVu Sans"/>
          <a:cs typeface="DejaVu Sans"/>
        </a:defRPr>
      </a:lvl1pPr>
    </p:titleStyle>
    <p:bodyStyle>
      <a:lvl1pPr marL="431999" marR="0" lvl="0" indent="-323999" algn="l" defTabSz="914400" rtl="0" fontAlgn="auto" hangingPunct="1">
        <a:lnSpc>
          <a:spcPct val="90000"/>
        </a:lnSpc>
        <a:spcBef>
          <a:spcPts val="1415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3200" b="0" i="0" u="none" strike="noStrike" kern="1200" cap="none" spc="-1" baseline="0">
          <a:solidFill>
            <a:srgbClr val="000000"/>
          </a:solidFill>
          <a:uFillTx/>
          <a:latin typeface="Arial"/>
          <a:ea typeface="DejaVu Sans"/>
          <a:cs typeface="DejaVu Sans"/>
        </a:defRPr>
      </a:lvl1pPr>
      <a:lvl2pPr marL="863998" marR="0" lvl="1" indent="-323999" algn="l" defTabSz="914400" rtl="0" fontAlgn="auto" hangingPunct="1">
        <a:lnSpc>
          <a:spcPct val="90000"/>
        </a:lnSpc>
        <a:spcBef>
          <a:spcPts val="1135"/>
        </a:spcBef>
        <a:spcAft>
          <a:spcPts val="0"/>
        </a:spcAft>
        <a:buClr>
          <a:srgbClr val="000000"/>
        </a:buClr>
        <a:buSzPct val="75000"/>
        <a:buFont typeface="Symbol"/>
        <a:buChar char=""/>
        <a:tabLst/>
        <a:defRPr lang="es-ES" sz="2800" b="0" i="0" u="none" strike="noStrike" kern="1200" cap="none" spc="-1" baseline="0">
          <a:solidFill>
            <a:srgbClr val="000000"/>
          </a:solidFill>
          <a:uFillTx/>
          <a:latin typeface="Arial"/>
          <a:ea typeface="DejaVu Sans"/>
          <a:cs typeface="DejaVu Sans"/>
        </a:defRPr>
      </a:lvl2pPr>
      <a:lvl3pPr marL="1295997" marR="0" lvl="2" indent="-287999" algn="l" defTabSz="914400" rtl="0" fontAlgn="auto" hangingPunct="1">
        <a:lnSpc>
          <a:spcPct val="90000"/>
        </a:lnSpc>
        <a:spcBef>
          <a:spcPts val="850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2400" b="0" i="0" u="none" strike="noStrike" kern="1200" cap="none" spc="-1" baseline="0">
          <a:solidFill>
            <a:srgbClr val="000000"/>
          </a:solidFill>
          <a:uFillTx/>
          <a:latin typeface="Arial"/>
          <a:ea typeface="DejaVu Sans"/>
          <a:cs typeface="DejaVu Sans"/>
        </a:defRPr>
      </a:lvl3pPr>
      <a:lvl4pPr marL="1727996" marR="0" lvl="3" indent="-215999" algn="l" defTabSz="914400" rtl="0" fontAlgn="auto" hangingPunct="1">
        <a:lnSpc>
          <a:spcPct val="90000"/>
        </a:lnSpc>
        <a:spcBef>
          <a:spcPts val="565"/>
        </a:spcBef>
        <a:spcAft>
          <a:spcPts val="0"/>
        </a:spcAft>
        <a:buClr>
          <a:srgbClr val="000000"/>
        </a:buClr>
        <a:buSzPct val="75000"/>
        <a:buFont typeface="Symbol"/>
        <a:buChar char=""/>
        <a:tabLst/>
        <a:defRPr lang="es-ES" sz="2000" b="0" i="0" u="none" strike="noStrike" kern="1200" cap="none" spc="-1" baseline="0">
          <a:solidFill>
            <a:srgbClr val="000000"/>
          </a:solidFill>
          <a:uFillTx/>
          <a:latin typeface="Arial"/>
          <a:ea typeface="DejaVu Sans"/>
          <a:cs typeface="DejaVu Sans"/>
        </a:defRPr>
      </a:lvl4pPr>
      <a:lvl5pPr marL="2159995" marR="0" lvl="4" indent="-215999" algn="l" defTabSz="914400" rtl="0" fontAlgn="auto" hangingPunct="1">
        <a:lnSpc>
          <a:spcPct val="90000"/>
        </a:lnSpc>
        <a:spcBef>
          <a:spcPts val="285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2000" b="0" i="0" u="none" strike="noStrike" kern="1200" cap="none" spc="-1" baseline="0">
          <a:solidFill>
            <a:srgbClr val="000000"/>
          </a:solidFill>
          <a:uFillTx/>
          <a:latin typeface="Arial"/>
          <a:ea typeface="DejaVu Sans"/>
          <a:cs typeface="DejaVu Sans"/>
        </a:defRPr>
      </a:lvl5pPr>
      <a:lvl6pPr marL="2592003" marR="0" lvl="5" indent="-215999" algn="l" defTabSz="914400" rtl="0" fontAlgn="auto" hangingPunct="1">
        <a:lnSpc>
          <a:spcPct val="90000"/>
        </a:lnSpc>
        <a:spcBef>
          <a:spcPts val="285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2000" b="0" i="0" u="none" strike="noStrike" kern="1200" cap="none" spc="-1" baseline="0">
          <a:solidFill>
            <a:srgbClr val="000000"/>
          </a:solidFill>
          <a:uFillTx/>
          <a:latin typeface="Arial"/>
          <a:ea typeface="DejaVu Sans"/>
          <a:cs typeface="DejaVu Sans"/>
        </a:defRPr>
      </a:lvl6pPr>
      <a:lvl7pPr marL="3024003" marR="0" lvl="6" indent="-215999" algn="l" defTabSz="914400" rtl="0" fontAlgn="auto" hangingPunct="1">
        <a:lnSpc>
          <a:spcPct val="90000"/>
        </a:lnSpc>
        <a:spcBef>
          <a:spcPts val="285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2000" b="0" i="0" u="none" strike="noStrike" kern="1200" cap="none" spc="-1" baseline="0">
          <a:solidFill>
            <a:srgbClr val="000000"/>
          </a:solidFill>
          <a:uFillTx/>
          <a:latin typeface="Arial"/>
          <a:ea typeface="DejaVu Sans"/>
          <a:cs typeface="DejaVu San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5DEAF335-BE65-0FBB-7FB5-CCE66EEEE9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9316" y="569159"/>
            <a:ext cx="13040276" cy="20667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4E46D7D7-8D73-A58B-4063-2B5B393E9960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1039316" y="2846161"/>
            <a:ext cx="13040276" cy="67838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CE14A750-0E47-D8B2-CF37-F2491AC0570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39316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r>
              <a:rPr lang="es-ES"/>
              <a:t>03/07/2023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88A8A1FA-2393-4588-0788-729FE1F71869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008324" y="9909718"/>
            <a:ext cx="5102635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2400" b="0" i="0" u="none" strike="noStrike" kern="1200" cap="none" spc="-1" baseline="0">
                <a:solidFill>
                  <a:srgbClr val="000000"/>
                </a:solidFill>
                <a:uFillTx/>
                <a:latin typeface="Times New Roman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CA96957C-7C3E-37E7-5FCD-255A12CDFFE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677960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fld id="{9608FF0C-4A57-44E6-8118-C1805E43A4F7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marL="356396" marR="0" lvl="0" indent="-356396" algn="l" defTabSz="914400" rtl="0" fontAlgn="auto" hangingPunct="1">
        <a:lnSpc>
          <a:spcPct val="90000"/>
        </a:lnSpc>
        <a:spcBef>
          <a:spcPts val="156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437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1pPr>
      <a:lvl2pPr marL="1069198" marR="0" lvl="1" indent="-356396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3740" b="0" i="0" u="none" strike="noStrike" kern="0" cap="none" spc="-1" baseline="0">
          <a:solidFill>
            <a:srgbClr val="000000"/>
          </a:solidFill>
          <a:uFillTx/>
          <a:latin typeface="Calibri"/>
        </a:defRPr>
      </a:lvl2pPr>
      <a:lvl3pPr marL="1782001" marR="0" lvl="2" indent="-356396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3120" b="0" i="0" u="none" strike="noStrike" kern="0" cap="none" spc="-1" baseline="0">
          <a:solidFill>
            <a:srgbClr val="000000"/>
          </a:solidFill>
          <a:uFillTx/>
          <a:latin typeface="Calibri"/>
        </a:defRPr>
      </a:lvl3pPr>
      <a:lvl4pPr marL="2494803" marR="0" lvl="3" indent="-356396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2810" b="0" i="0" u="none" strike="noStrike" kern="0" cap="none" spc="-1" baseline="0">
          <a:solidFill>
            <a:srgbClr val="000000"/>
          </a:solidFill>
          <a:uFillTx/>
          <a:latin typeface="Calibri"/>
        </a:defRPr>
      </a:lvl4pPr>
      <a:lvl5pPr marL="3207596" marR="0" lvl="4" indent="-356396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2810" b="0" i="0" u="none" strike="noStrike" kern="0" cap="none" spc="-1" baseline="0">
          <a:solidFill>
            <a:srgbClr val="000000"/>
          </a:solidFill>
          <a:uFillTx/>
          <a:latin typeface="Calibri"/>
        </a:defRPr>
      </a:lvl5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6A8CDA9-00D5-3FBF-DC6E-32553B99A8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1763" y="2665439"/>
            <a:ext cx="13040276" cy="4447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35020B59-073F-F5EF-53AD-8B604582290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31763" y="7154997"/>
            <a:ext cx="13040276" cy="23389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0B7A7A10-302B-D06B-8975-7B204A76A3A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39316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r>
              <a:rPr lang="es-ES"/>
              <a:t>03/07/2023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457ED6C2-B2EB-BC1A-F6C6-A4627C5AA81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008324" y="9909718"/>
            <a:ext cx="5102635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2400" b="0" i="0" u="none" strike="noStrike" kern="1200" cap="none" spc="-1" baseline="0">
                <a:solidFill>
                  <a:srgbClr val="000000"/>
                </a:solidFill>
                <a:uFillTx/>
                <a:latin typeface="Times New Roman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3EDA13ED-4AB9-3461-7EAF-DF7809D0483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677960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fld id="{AE39551C-1ED9-41B6-A187-1430B94133CB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9350" b="0" i="0" u="none" strike="noStrike" kern="1200" cap="none" spc="-1" baseline="0">
          <a:solidFill>
            <a:srgbClr val="000000"/>
          </a:solidFill>
          <a:uFillTx/>
          <a:latin typeface="Calibri Light"/>
          <a:ea typeface="DejaVu Sans"/>
          <a:cs typeface="DejaVu Sans"/>
        </a:defRPr>
      </a:lvl1pPr>
    </p:titleStyle>
    <p:bodyStyle>
      <a:lvl1pPr marL="431999" marR="0" lvl="0" indent="-323999" algn="l" defTabSz="914400" rtl="0" fontAlgn="auto" hangingPunct="1">
        <a:lnSpc>
          <a:spcPct val="90000"/>
        </a:lnSpc>
        <a:spcBef>
          <a:spcPts val="1560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374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0508130-03F0-238A-72FA-9D6BC190E26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9316" y="569159"/>
            <a:ext cx="13040276" cy="20667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6FF7A430-70AC-997B-2E8E-F5B0BE7E31AC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1039316" y="2846161"/>
            <a:ext cx="6425644" cy="67838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44E0E622-036B-6B91-734C-FE46FCCCA125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7654323" y="2846161"/>
            <a:ext cx="6425644" cy="67838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4A0431B8-68C6-348B-A96C-96F5408E6F4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39316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r>
              <a:rPr lang="es-ES"/>
              <a:t>03/07/2023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466A1823-E327-0CEA-32D5-068253217DD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008324" y="9909718"/>
            <a:ext cx="5102635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2400" b="0" i="0" u="none" strike="noStrike" kern="1200" cap="none" spc="-1" baseline="0">
                <a:solidFill>
                  <a:srgbClr val="000000"/>
                </a:solidFill>
                <a:uFillTx/>
                <a:latin typeface="Times New Roman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28005183-0C32-AFCA-08A9-55C48A8354B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677960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fld id="{1C1FE72C-BDF6-4BB2-BE8F-B6471BDD02EE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marL="356396" marR="0" lvl="0" indent="-356396" algn="l" defTabSz="914400" rtl="0" fontAlgn="auto" hangingPunct="1">
        <a:lnSpc>
          <a:spcPct val="90000"/>
        </a:lnSpc>
        <a:spcBef>
          <a:spcPts val="156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400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1pPr>
      <a:lvl2pPr marL="1069198" marR="0" lvl="1" indent="-356396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3400" b="0" i="0" u="none" strike="noStrike" kern="0" cap="none" spc="-1" baseline="0">
          <a:solidFill>
            <a:srgbClr val="000000"/>
          </a:solidFill>
          <a:uFillTx/>
          <a:latin typeface="Calibri"/>
        </a:defRPr>
      </a:lvl2pPr>
      <a:lvl3pPr marL="1782001" marR="0" lvl="2" indent="-356396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2800" b="0" i="0" u="none" strike="noStrike" kern="0" cap="none" spc="-1" baseline="0">
          <a:solidFill>
            <a:srgbClr val="000000"/>
          </a:solidFill>
          <a:uFillTx/>
          <a:latin typeface="Calibri"/>
        </a:defRPr>
      </a:lvl3pPr>
      <a:lvl4pPr marL="2494803" marR="0" lvl="3" indent="-356396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2600" b="0" i="0" u="none" strike="noStrike" kern="0" cap="none" spc="-1" baseline="0">
          <a:solidFill>
            <a:srgbClr val="000000"/>
          </a:solidFill>
          <a:uFillTx/>
          <a:latin typeface="Calibri"/>
        </a:defRPr>
      </a:lvl4pPr>
      <a:lvl5pPr marL="3207596" marR="0" lvl="4" indent="-356396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2600" b="0" i="0" u="none" strike="noStrike" kern="0" cap="none" spc="-1" baseline="0">
          <a:solidFill>
            <a:srgbClr val="000000"/>
          </a:solidFill>
          <a:uFillTx/>
          <a:latin typeface="Calibri"/>
        </a:defRPr>
      </a:lvl5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47E8EBD5-4E42-FF7A-5DD9-AB896EF014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41483" y="569159"/>
            <a:ext cx="13040276" cy="20667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6DDFA7CD-69C0-F93B-958E-2528BF4A914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41483" y="2621164"/>
            <a:ext cx="6396118" cy="12844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285F78EB-919D-DE3B-01B5-DCA02CCC344F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1041483" y="3905640"/>
            <a:ext cx="6396118" cy="57445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3AD471F5-4BF5-6FCE-77A1-C1FAD28E6F28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654323" y="2621164"/>
            <a:ext cx="6427802" cy="12844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32D10E41-DD77-4410-41D6-62566E7B8511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7654323" y="3905640"/>
            <a:ext cx="6427802" cy="57445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D935AE8F-AECB-373A-D3EB-DFD5FCD96FE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39316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r>
              <a:rPr lang="es-ES"/>
              <a:t>03/07/2023</a:t>
            </a:r>
          </a:p>
        </p:txBody>
      </p:sp>
      <p:sp>
        <p:nvSpPr>
          <p:cNvPr id="8" name="PlaceHolder 7">
            <a:extLst>
              <a:ext uri="{FF2B5EF4-FFF2-40B4-BE49-F238E27FC236}">
                <a16:creationId xmlns:a16="http://schemas.microsoft.com/office/drawing/2014/main" id="{2A5284D4-5B06-7646-C2A2-199ABF551D7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008324" y="9909718"/>
            <a:ext cx="5102635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2400" b="0" i="0" u="none" strike="noStrike" kern="1200" cap="none" spc="-1" baseline="0">
                <a:solidFill>
                  <a:srgbClr val="000000"/>
                </a:solidFill>
                <a:uFillTx/>
                <a:latin typeface="Times New Roman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9" name="PlaceHolder 8">
            <a:extLst>
              <a:ext uri="{FF2B5EF4-FFF2-40B4-BE49-F238E27FC236}">
                <a16:creationId xmlns:a16="http://schemas.microsoft.com/office/drawing/2014/main" id="{C1C2D83B-37AC-BC7F-21F8-B8374F1C64A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677960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fld id="{C60E7853-DD16-4436-8550-1C64058115A8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marL="356396" marR="0" lvl="0" indent="-356396" algn="l" defTabSz="914400" rtl="0" fontAlgn="auto" hangingPunct="1">
        <a:lnSpc>
          <a:spcPct val="90000"/>
        </a:lnSpc>
        <a:spcBef>
          <a:spcPts val="156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370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1pPr>
      <a:lvl2pPr marL="1069198" marR="0" lvl="1" indent="-356396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3100" b="0" i="0" u="none" strike="noStrike" kern="0" cap="none" spc="-1" baseline="0">
          <a:solidFill>
            <a:srgbClr val="000000"/>
          </a:solidFill>
          <a:uFillTx/>
          <a:latin typeface="Calibri"/>
        </a:defRPr>
      </a:lvl2pPr>
      <a:lvl3pPr marL="1782001" marR="0" lvl="2" indent="-356396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2600" b="0" i="0" u="none" strike="noStrike" kern="0" cap="none" spc="-1" baseline="0">
          <a:solidFill>
            <a:srgbClr val="000000"/>
          </a:solidFill>
          <a:uFillTx/>
          <a:latin typeface="Calibri"/>
        </a:defRPr>
      </a:lvl3pPr>
      <a:lvl4pPr marL="2494803" marR="0" lvl="3" indent="-356396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2400" b="0" i="0" u="none" strike="noStrike" kern="0" cap="none" spc="-1" baseline="0">
          <a:solidFill>
            <a:srgbClr val="000000"/>
          </a:solidFill>
          <a:uFillTx/>
          <a:latin typeface="Calibri"/>
        </a:defRPr>
      </a:lvl4pPr>
      <a:lvl5pPr marL="3207596" marR="0" lvl="4" indent="-356396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2400" b="0" i="0" u="none" strike="noStrike" kern="0" cap="none" spc="-1" baseline="0">
          <a:solidFill>
            <a:srgbClr val="000000"/>
          </a:solidFill>
          <a:uFillTx/>
          <a:latin typeface="Calibri"/>
        </a:defRPr>
      </a:lvl5pPr>
    </p:titleStyle>
    <p:bodyStyle>
      <a:lvl1pPr marL="228600" marR="0" lvl="0" indent="0" algn="l" defTabSz="914400" rtl="0" fontAlgn="auto" hangingPunct="1">
        <a:lnSpc>
          <a:spcPct val="90000"/>
        </a:lnSpc>
        <a:spcBef>
          <a:spcPts val="1560"/>
        </a:spcBef>
        <a:spcAft>
          <a:spcPts val="0"/>
        </a:spcAft>
        <a:buSzPct val="100000"/>
        <a:buFont typeface="Arial" pitchFamily="34"/>
        <a:buChar char="•"/>
        <a:tabLst/>
        <a:defRPr lang="es-ES" sz="3740" b="1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CD6C0B7C-21D1-D5ED-9F6A-9C3965A6DEA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9316" y="569159"/>
            <a:ext cx="13040276" cy="20667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85275748-8A64-6B60-7368-67F008185A2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39316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r>
              <a:rPr lang="es-ES"/>
              <a:t>03/07/2023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BE0E684E-86A5-A8E9-1FB6-D6379918E6A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008324" y="9909718"/>
            <a:ext cx="5102635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2400" b="0" i="0" u="none" strike="noStrike" kern="1200" cap="none" spc="-1" baseline="0">
                <a:solidFill>
                  <a:srgbClr val="000000"/>
                </a:solidFill>
                <a:uFillTx/>
                <a:latin typeface="Times New Roman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FDF3BC61-FC27-1257-15BE-F9F1A2FC992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677960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fld id="{C604AEF8-3FE3-498B-9116-A24B2F17B1CA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6860" b="0" i="0" u="none" strike="noStrike" kern="1200" cap="none" spc="-1" baseline="0">
          <a:solidFill>
            <a:srgbClr val="000000"/>
          </a:solidFill>
          <a:uFillTx/>
          <a:latin typeface="Calibri Light"/>
          <a:ea typeface="DejaVu Sans"/>
          <a:cs typeface="DejaVu San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7777FE2-3F6E-2E00-578B-33041D1E264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39316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r>
              <a:rPr lang="es-ES"/>
              <a:t>03/07/2023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CF795470-F0CF-612D-8BBD-DAEA16A2F23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008324" y="9909718"/>
            <a:ext cx="5102635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2400" b="0" i="0" u="none" strike="noStrike" kern="1200" cap="none" spc="-1" baseline="0">
                <a:solidFill>
                  <a:srgbClr val="000000"/>
                </a:solidFill>
                <a:uFillTx/>
                <a:latin typeface="Times New Roman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42B16007-3B17-2FB7-87DF-2E9ABF13C15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677960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fld id="{C93CD986-A488-4D6F-8790-1FE6EB985CF7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56C9105A-06D2-28B7-8B06-CFF1CB62FF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41483" y="712802"/>
            <a:ext cx="4876559" cy="24948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3065BE66-7B24-4093-3E3A-77A2D2F30E7C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6427802" y="1539355"/>
            <a:ext cx="7654323" cy="75981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86128B1B-F571-0E5D-6E6C-90176460269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41483" y="3207596"/>
            <a:ext cx="4876559" cy="59425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DEC968A1-0FD2-D8BF-7934-E859B4EA225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39316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r>
              <a:rPr lang="es-ES"/>
              <a:t>03/07/2023</a:t>
            </a: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9B71D93F-46E6-BDD9-03F0-3B59A22FE22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008324" y="9909718"/>
            <a:ext cx="5102635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2400" b="0" i="0" u="none" strike="noStrike" kern="1200" cap="none" spc="-1" baseline="0">
                <a:solidFill>
                  <a:srgbClr val="000000"/>
                </a:solidFill>
                <a:uFillTx/>
                <a:latin typeface="Times New Roman"/>
                <a:ea typeface="DejaVu Sans"/>
                <a:cs typeface="DejaVu Sans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A40CCD93-1AB3-99D7-B339-76E34C8E054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677960" y="9909718"/>
            <a:ext cx="3401997" cy="569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870" b="0" i="0" u="none" strike="noStrike" kern="1200" cap="none" spc="-1" baseline="0">
                <a:solidFill>
                  <a:srgbClr val="898989"/>
                </a:solidFill>
                <a:uFillTx/>
                <a:latin typeface="Calibri"/>
                <a:ea typeface="DejaVu Sans"/>
                <a:cs typeface="DejaVu Sans"/>
              </a:defRPr>
            </a:lvl1pPr>
          </a:lstStyle>
          <a:p>
            <a:pPr lvl="0"/>
            <a:fld id="{3A337ED5-E063-4374-9CD4-3A7F7B03F7D0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marL="356396" marR="0" lvl="0" indent="-356396" algn="l" defTabSz="914400" rtl="0" fontAlgn="auto" hangingPunct="1">
        <a:lnSpc>
          <a:spcPct val="90000"/>
        </a:lnSpc>
        <a:spcBef>
          <a:spcPts val="156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499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1pPr>
      <a:lvl2pPr marL="1069198" marR="0" lvl="1" indent="-356396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4370" b="0" i="0" u="none" strike="noStrike" kern="0" cap="none" spc="-1" baseline="0">
          <a:solidFill>
            <a:srgbClr val="000000"/>
          </a:solidFill>
          <a:uFillTx/>
          <a:latin typeface="Calibri"/>
        </a:defRPr>
      </a:lvl2pPr>
      <a:lvl3pPr marL="1782001" marR="0" lvl="2" indent="-356396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3740" b="0" i="0" u="none" strike="noStrike" kern="0" cap="none" spc="-1" baseline="0">
          <a:solidFill>
            <a:srgbClr val="000000"/>
          </a:solidFill>
          <a:uFillTx/>
          <a:latin typeface="Calibri"/>
        </a:defRPr>
      </a:lvl3pPr>
      <a:lvl4pPr marL="2494803" marR="0" lvl="3" indent="-356396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3120" b="0" i="0" u="none" strike="noStrike" kern="0" cap="none" spc="-1" baseline="0">
          <a:solidFill>
            <a:srgbClr val="000000"/>
          </a:solidFill>
          <a:uFillTx/>
          <a:latin typeface="Calibri"/>
        </a:defRPr>
      </a:lvl4pPr>
      <a:lvl5pPr marL="3207596" marR="0" lvl="4" indent="-356396" defTabSz="914400" rtl="0" fontAlgn="auto" hangingPunct="1">
        <a:lnSpc>
          <a:spcPct val="90000"/>
        </a:lnSpc>
        <a:spcBef>
          <a:spcPts val="78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lang="es-ES" sz="3120" b="0" i="0" u="none" strike="noStrike" kern="0" cap="none" spc="-1" baseline="0">
          <a:solidFill>
            <a:srgbClr val="000000"/>
          </a:solidFill>
          <a:uFillTx/>
          <a:latin typeface="Calibri"/>
        </a:defRPr>
      </a:lvl5pPr>
    </p:titleStyle>
    <p:bodyStyle>
      <a:lvl1pPr marL="431999" marR="0" lvl="0" indent="-323999" algn="l" defTabSz="914400" rtl="0" fontAlgn="auto" hangingPunct="1">
        <a:lnSpc>
          <a:spcPct val="90000"/>
        </a:lnSpc>
        <a:spcBef>
          <a:spcPts val="1560"/>
        </a:spcBef>
        <a:spcAft>
          <a:spcPts val="0"/>
        </a:spcAft>
        <a:buClr>
          <a:srgbClr val="000000"/>
        </a:buClr>
        <a:buSzPct val="45000"/>
        <a:buFont typeface="Wingdings"/>
        <a:buChar char=""/>
        <a:tabLst/>
        <a:defRPr lang="es-ES" sz="2490" b="0" i="0" u="none" strike="noStrike" kern="1200" cap="none" spc="-1" baseline="0">
          <a:solidFill>
            <a:srgbClr val="000000"/>
          </a:solidFill>
          <a:uFillTx/>
          <a:latin typeface="Calibri"/>
          <a:ea typeface="DejaVu Sans"/>
          <a:cs typeface="DejaVu San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spalmasgc.es/es/transparencia/.galleries/Organizacion/Decreto-26777-2023-Estructura-organica-superior-y-directiva.pd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spalmasgc.es/es/transparencia/.galleries/Organizacion/Decreto-26777-2023-Estructura-organica-superior-y-directiva.pd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9">
            <a:extLst>
              <a:ext uri="{FF2B5EF4-FFF2-40B4-BE49-F238E27FC236}">
                <a16:creationId xmlns:a16="http://schemas.microsoft.com/office/drawing/2014/main" id="{9EB776AD-B2A5-984C-01E2-B8E09B6A4DAF}"/>
              </a:ext>
            </a:extLst>
          </p:cNvPr>
          <p:cNvCxnSpPr/>
          <p:nvPr/>
        </p:nvCxnSpPr>
        <p:spPr>
          <a:xfrm>
            <a:off x="4041721" y="6235924"/>
            <a:ext cx="356" cy="2901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3" name="Conector recto 12">
            <a:extLst>
              <a:ext uri="{FF2B5EF4-FFF2-40B4-BE49-F238E27FC236}">
                <a16:creationId xmlns:a16="http://schemas.microsoft.com/office/drawing/2014/main" id="{9EE0C673-8640-58E6-CFA2-44DB90C87099}"/>
              </a:ext>
            </a:extLst>
          </p:cNvPr>
          <p:cNvCxnSpPr/>
          <p:nvPr/>
        </p:nvCxnSpPr>
        <p:spPr>
          <a:xfrm flipH="1">
            <a:off x="2248198" y="8384398"/>
            <a:ext cx="1749961" cy="0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4" name="Conector recto 6">
            <a:extLst>
              <a:ext uri="{FF2B5EF4-FFF2-40B4-BE49-F238E27FC236}">
                <a16:creationId xmlns:a16="http://schemas.microsoft.com/office/drawing/2014/main" id="{216B57D8-D282-5D10-F5FC-3B8D64919B2B}"/>
              </a:ext>
            </a:extLst>
          </p:cNvPr>
          <p:cNvCxnSpPr/>
          <p:nvPr/>
        </p:nvCxnSpPr>
        <p:spPr>
          <a:xfrm>
            <a:off x="2459882" y="8125916"/>
            <a:ext cx="356" cy="51300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5" name="Conector recto 6">
            <a:extLst>
              <a:ext uri="{FF2B5EF4-FFF2-40B4-BE49-F238E27FC236}">
                <a16:creationId xmlns:a16="http://schemas.microsoft.com/office/drawing/2014/main" id="{4464A86B-9B52-D787-7B02-42D38B8AD5CC}"/>
              </a:ext>
            </a:extLst>
          </p:cNvPr>
          <p:cNvCxnSpPr/>
          <p:nvPr/>
        </p:nvCxnSpPr>
        <p:spPr>
          <a:xfrm>
            <a:off x="4003919" y="8157600"/>
            <a:ext cx="357" cy="51299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grpSp>
        <p:nvGrpSpPr>
          <p:cNvPr id="6" name="Grupo 102">
            <a:extLst>
              <a:ext uri="{FF2B5EF4-FFF2-40B4-BE49-F238E27FC236}">
                <a16:creationId xmlns:a16="http://schemas.microsoft.com/office/drawing/2014/main" id="{683B506F-2FDB-D94C-2E4D-72575D5E5E31}"/>
              </a:ext>
            </a:extLst>
          </p:cNvPr>
          <p:cNvGrpSpPr/>
          <p:nvPr/>
        </p:nvGrpSpPr>
        <p:grpSpPr>
          <a:xfrm>
            <a:off x="719998" y="2338203"/>
            <a:ext cx="1610999" cy="1189798"/>
            <a:chOff x="719998" y="2338203"/>
            <a:chExt cx="1610999" cy="1189798"/>
          </a:xfrm>
        </p:grpSpPr>
        <p:sp>
          <p:nvSpPr>
            <p:cNvPr id="7" name="Rectángulo 3">
              <a:extLst>
                <a:ext uri="{FF2B5EF4-FFF2-40B4-BE49-F238E27FC236}">
                  <a16:creationId xmlns:a16="http://schemas.microsoft.com/office/drawing/2014/main" id="{16AEE886-3C58-E10C-454C-62159216E7D6}"/>
                </a:ext>
              </a:extLst>
            </p:cNvPr>
            <p:cNvSpPr/>
            <p:nvPr/>
          </p:nvSpPr>
          <p:spPr>
            <a:xfrm>
              <a:off x="719998" y="2338203"/>
              <a:ext cx="1610999" cy="9017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BDD7EE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 gobierno del Área de Presidencia, Hacienda, Modernización y Recursos Humanos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8" name="Rectángulo 11">
              <a:extLst>
                <a:ext uri="{FF2B5EF4-FFF2-40B4-BE49-F238E27FC236}">
                  <a16:creationId xmlns:a16="http://schemas.microsoft.com/office/drawing/2014/main" id="{37C6D4F7-3A2F-4DB4-A604-340A065B5D6A}"/>
                </a:ext>
              </a:extLst>
            </p:cNvPr>
            <p:cNvSpPr/>
            <p:nvPr/>
          </p:nvSpPr>
          <p:spPr>
            <a:xfrm>
              <a:off x="719998" y="3240002"/>
              <a:ext cx="1610999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Francisco Hernández Spínola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9" name="Grupo 149">
            <a:extLst>
              <a:ext uri="{FF2B5EF4-FFF2-40B4-BE49-F238E27FC236}">
                <a16:creationId xmlns:a16="http://schemas.microsoft.com/office/drawing/2014/main" id="{610673A5-8829-2935-BF31-C0451146DAF6}"/>
              </a:ext>
            </a:extLst>
          </p:cNvPr>
          <p:cNvGrpSpPr/>
          <p:nvPr/>
        </p:nvGrpSpPr>
        <p:grpSpPr>
          <a:xfrm>
            <a:off x="810002" y="3817802"/>
            <a:ext cx="1439997" cy="968761"/>
            <a:chOff x="810002" y="3817802"/>
            <a:chExt cx="1439997" cy="968761"/>
          </a:xfrm>
        </p:grpSpPr>
        <p:sp>
          <p:nvSpPr>
            <p:cNvPr id="10" name="Rectángulo 150">
              <a:extLst>
                <a:ext uri="{FF2B5EF4-FFF2-40B4-BE49-F238E27FC236}">
                  <a16:creationId xmlns:a16="http://schemas.microsoft.com/office/drawing/2014/main" id="{6D30996B-17EF-CCBD-9D59-3FC300D167A7}"/>
                </a:ext>
              </a:extLst>
            </p:cNvPr>
            <p:cNvSpPr/>
            <p:nvPr/>
          </p:nvSpPr>
          <p:spPr>
            <a:xfrm>
              <a:off x="810002" y="3817802"/>
              <a:ext cx="1439997" cy="6807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C5E0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delegada del Área de Recursos Humanos 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1" name="Rectángulo 151">
              <a:extLst>
                <a:ext uri="{FF2B5EF4-FFF2-40B4-BE49-F238E27FC236}">
                  <a16:creationId xmlns:a16="http://schemas.microsoft.com/office/drawing/2014/main" id="{8C224031-15B0-7089-EC13-A41DB461D9DA}"/>
                </a:ext>
              </a:extLst>
            </p:cNvPr>
            <p:cNvSpPr/>
            <p:nvPr/>
          </p:nvSpPr>
          <p:spPr>
            <a:xfrm>
              <a:off x="810002" y="4498564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Esther Lidia Martín Martín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12" name="Grupo 205">
            <a:extLst>
              <a:ext uri="{FF2B5EF4-FFF2-40B4-BE49-F238E27FC236}">
                <a16:creationId xmlns:a16="http://schemas.microsoft.com/office/drawing/2014/main" id="{CD07A8F9-9456-205E-E829-465734F1AB97}"/>
              </a:ext>
            </a:extLst>
          </p:cNvPr>
          <p:cNvGrpSpPr/>
          <p:nvPr/>
        </p:nvGrpSpPr>
        <p:grpSpPr>
          <a:xfrm>
            <a:off x="2444035" y="2338203"/>
            <a:ext cx="1610999" cy="1189798"/>
            <a:chOff x="2444035" y="2338203"/>
            <a:chExt cx="1610999" cy="1189798"/>
          </a:xfrm>
        </p:grpSpPr>
        <p:sp>
          <p:nvSpPr>
            <p:cNvPr id="13" name="Rectángulo 206">
              <a:extLst>
                <a:ext uri="{FF2B5EF4-FFF2-40B4-BE49-F238E27FC236}">
                  <a16:creationId xmlns:a16="http://schemas.microsoft.com/office/drawing/2014/main" id="{77A1C7B8-1537-0DD3-F69D-9927FB248B3D}"/>
                </a:ext>
              </a:extLst>
            </p:cNvPr>
            <p:cNvSpPr/>
            <p:nvPr/>
          </p:nvSpPr>
          <p:spPr>
            <a:xfrm>
              <a:off x="2444035" y="2338203"/>
              <a:ext cx="1610999" cy="9017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BDD7EE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 gobierno del Área de Desarrollo Local, Empleo, Solidaridad, Turismo, Movilidad y Ciudad de Mar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4" name="Rectángulo 207">
              <a:extLst>
                <a:ext uri="{FF2B5EF4-FFF2-40B4-BE49-F238E27FC236}">
                  <a16:creationId xmlns:a16="http://schemas.microsoft.com/office/drawing/2014/main" id="{DB60A664-57A3-1880-DBE3-4AE8F356DAF1}"/>
                </a:ext>
              </a:extLst>
            </p:cNvPr>
            <p:cNvSpPr/>
            <p:nvPr/>
          </p:nvSpPr>
          <p:spPr>
            <a:xfrm>
              <a:off x="2444035" y="3240002"/>
              <a:ext cx="1610999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Pedro Quevedo Iturbe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15" name="Grupo 211">
            <a:extLst>
              <a:ext uri="{FF2B5EF4-FFF2-40B4-BE49-F238E27FC236}">
                <a16:creationId xmlns:a16="http://schemas.microsoft.com/office/drawing/2014/main" id="{E08F330C-6E73-02CE-6DCF-A28397A8BA3E}"/>
              </a:ext>
            </a:extLst>
          </p:cNvPr>
          <p:cNvGrpSpPr/>
          <p:nvPr/>
        </p:nvGrpSpPr>
        <p:grpSpPr>
          <a:xfrm>
            <a:off x="5892119" y="2338203"/>
            <a:ext cx="1610999" cy="1189798"/>
            <a:chOff x="5892119" y="2338203"/>
            <a:chExt cx="1610999" cy="1189798"/>
          </a:xfrm>
        </p:grpSpPr>
        <p:sp>
          <p:nvSpPr>
            <p:cNvPr id="16" name="Rectángulo 212">
              <a:extLst>
                <a:ext uri="{FF2B5EF4-FFF2-40B4-BE49-F238E27FC236}">
                  <a16:creationId xmlns:a16="http://schemas.microsoft.com/office/drawing/2014/main" id="{6E83EB14-F66F-212D-DBC1-A9AE18A7F470}"/>
                </a:ext>
              </a:extLst>
            </p:cNvPr>
            <p:cNvSpPr/>
            <p:nvPr/>
          </p:nvSpPr>
          <p:spPr>
            <a:xfrm>
              <a:off x="5892119" y="2338203"/>
              <a:ext cx="1610999" cy="9017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BDD7EE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 gobierno del Área de Coordinación Territorial, Aguas, Carnaval y Fiestas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7" name="Rectángulo 213">
              <a:extLst>
                <a:ext uri="{FF2B5EF4-FFF2-40B4-BE49-F238E27FC236}">
                  <a16:creationId xmlns:a16="http://schemas.microsoft.com/office/drawing/2014/main" id="{AD76CD44-BE56-C987-D96C-AD9FE1D22174}"/>
                </a:ext>
              </a:extLst>
            </p:cNvPr>
            <p:cNvSpPr/>
            <p:nvPr/>
          </p:nvSpPr>
          <p:spPr>
            <a:xfrm>
              <a:off x="5892119" y="3240002"/>
              <a:ext cx="1610999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Magdalena Inmaculada Medina Montenegro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18" name="Grupo 214">
            <a:extLst>
              <a:ext uri="{FF2B5EF4-FFF2-40B4-BE49-F238E27FC236}">
                <a16:creationId xmlns:a16="http://schemas.microsoft.com/office/drawing/2014/main" id="{B240D7E5-C218-3BAD-BBB1-E6C9ADE5938A}"/>
              </a:ext>
            </a:extLst>
          </p:cNvPr>
          <p:cNvGrpSpPr/>
          <p:nvPr/>
        </p:nvGrpSpPr>
        <p:grpSpPr>
          <a:xfrm>
            <a:off x="7616156" y="2338203"/>
            <a:ext cx="1610999" cy="1189798"/>
            <a:chOff x="7616156" y="2338203"/>
            <a:chExt cx="1610999" cy="1189798"/>
          </a:xfrm>
        </p:grpSpPr>
        <p:sp>
          <p:nvSpPr>
            <p:cNvPr id="19" name="Rectángulo 215">
              <a:extLst>
                <a:ext uri="{FF2B5EF4-FFF2-40B4-BE49-F238E27FC236}">
                  <a16:creationId xmlns:a16="http://schemas.microsoft.com/office/drawing/2014/main" id="{2F173927-A0EC-18C2-9CD4-E71D86E8B9EA}"/>
                </a:ext>
              </a:extLst>
            </p:cNvPr>
            <p:cNvSpPr/>
            <p:nvPr/>
          </p:nvSpPr>
          <p:spPr>
            <a:xfrm>
              <a:off x="7616156" y="2338203"/>
              <a:ext cx="1610999" cy="9017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BDD7EE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 gobierno del Área de Seguridad y Emergencias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20" name="Rectángulo 216">
              <a:extLst>
                <a:ext uri="{FF2B5EF4-FFF2-40B4-BE49-F238E27FC236}">
                  <a16:creationId xmlns:a16="http://schemas.microsoft.com/office/drawing/2014/main" id="{044FB26C-10B8-1B36-B931-BD81B72DF066}"/>
                </a:ext>
              </a:extLst>
            </p:cNvPr>
            <p:cNvSpPr/>
            <p:nvPr/>
          </p:nvSpPr>
          <p:spPr>
            <a:xfrm>
              <a:off x="7616156" y="3240002"/>
              <a:ext cx="1610999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Josué Iñiguez Ollero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21" name="Grupo 217">
            <a:extLst>
              <a:ext uri="{FF2B5EF4-FFF2-40B4-BE49-F238E27FC236}">
                <a16:creationId xmlns:a16="http://schemas.microsoft.com/office/drawing/2014/main" id="{1356773D-AFED-E993-0978-0DA86449348F}"/>
              </a:ext>
            </a:extLst>
          </p:cNvPr>
          <p:cNvGrpSpPr/>
          <p:nvPr/>
        </p:nvGrpSpPr>
        <p:grpSpPr>
          <a:xfrm>
            <a:off x="9340202" y="2338203"/>
            <a:ext cx="1610999" cy="1189798"/>
            <a:chOff x="9340202" y="2338203"/>
            <a:chExt cx="1610999" cy="1189798"/>
          </a:xfrm>
        </p:grpSpPr>
        <p:sp>
          <p:nvSpPr>
            <p:cNvPr id="22" name="Rectángulo 218">
              <a:extLst>
                <a:ext uri="{FF2B5EF4-FFF2-40B4-BE49-F238E27FC236}">
                  <a16:creationId xmlns:a16="http://schemas.microsoft.com/office/drawing/2014/main" id="{EED4BBAB-5A37-BDD1-D03C-8C7FBCC99BAF}"/>
                </a:ext>
              </a:extLst>
            </p:cNvPr>
            <p:cNvSpPr/>
            <p:nvPr/>
          </p:nvSpPr>
          <p:spPr>
            <a:xfrm>
              <a:off x="9340202" y="2338203"/>
              <a:ext cx="1610999" cy="9017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BDD7EE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95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 gobierno del Área de Planificación, Desarrollo Urbano y Vivienda, Limpieza, Vías y Obras, y Alumbrado</a:t>
              </a:r>
              <a:endParaRPr lang="es-ES" sz="95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23" name="Rectángulo 219">
              <a:extLst>
                <a:ext uri="{FF2B5EF4-FFF2-40B4-BE49-F238E27FC236}">
                  <a16:creationId xmlns:a16="http://schemas.microsoft.com/office/drawing/2014/main" id="{2F5B338C-8E74-96EA-72C5-7F7B7DA29D05}"/>
                </a:ext>
              </a:extLst>
            </p:cNvPr>
            <p:cNvSpPr/>
            <p:nvPr/>
          </p:nvSpPr>
          <p:spPr>
            <a:xfrm>
              <a:off x="9340202" y="3240002"/>
              <a:ext cx="1610999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Mauricio Aurelio Roque González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24" name="Grupo 220">
            <a:extLst>
              <a:ext uri="{FF2B5EF4-FFF2-40B4-BE49-F238E27FC236}">
                <a16:creationId xmlns:a16="http://schemas.microsoft.com/office/drawing/2014/main" id="{2D7B3645-2C6D-6241-15F1-BBA23D81D64C}"/>
              </a:ext>
            </a:extLst>
          </p:cNvPr>
          <p:cNvGrpSpPr/>
          <p:nvPr/>
        </p:nvGrpSpPr>
        <p:grpSpPr>
          <a:xfrm>
            <a:off x="11064240" y="2338203"/>
            <a:ext cx="1610999" cy="1310032"/>
            <a:chOff x="11064240" y="2338203"/>
            <a:chExt cx="1610999" cy="1310032"/>
          </a:xfrm>
        </p:grpSpPr>
        <p:sp>
          <p:nvSpPr>
            <p:cNvPr id="25" name="Rectángulo 221">
              <a:extLst>
                <a:ext uri="{FF2B5EF4-FFF2-40B4-BE49-F238E27FC236}">
                  <a16:creationId xmlns:a16="http://schemas.microsoft.com/office/drawing/2014/main" id="{EB31675D-768C-A6F1-083C-6C5B1482E31C}"/>
                </a:ext>
              </a:extLst>
            </p:cNvPr>
            <p:cNvSpPr/>
            <p:nvPr/>
          </p:nvSpPr>
          <p:spPr>
            <a:xfrm>
              <a:off x="11064240" y="2338203"/>
              <a:ext cx="1610999" cy="9928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BDD7EE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 gobierno del Área de Bienestar Social, Saludable, Deportivo e Igualdad, Diversidad, Participación Ciudadana y Juventud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26" name="Rectángulo 222">
              <a:extLst>
                <a:ext uri="{FF2B5EF4-FFF2-40B4-BE49-F238E27FC236}">
                  <a16:creationId xmlns:a16="http://schemas.microsoft.com/office/drawing/2014/main" id="{82E2C468-305D-6EAB-1E06-5E5FF74DC2D6}"/>
                </a:ext>
              </a:extLst>
            </p:cNvPr>
            <p:cNvSpPr/>
            <p:nvPr/>
          </p:nvSpPr>
          <p:spPr>
            <a:xfrm>
              <a:off x="11064240" y="3331076"/>
              <a:ext cx="1610999" cy="3171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María del Carmen Vargas Palmés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27" name="Grupo 223">
            <a:extLst>
              <a:ext uri="{FF2B5EF4-FFF2-40B4-BE49-F238E27FC236}">
                <a16:creationId xmlns:a16="http://schemas.microsoft.com/office/drawing/2014/main" id="{8506E0CF-1556-C7C9-9D87-2CC72C8116A5}"/>
              </a:ext>
            </a:extLst>
          </p:cNvPr>
          <p:cNvGrpSpPr/>
          <p:nvPr/>
        </p:nvGrpSpPr>
        <p:grpSpPr>
          <a:xfrm>
            <a:off x="12788277" y="2338203"/>
            <a:ext cx="1610999" cy="1189798"/>
            <a:chOff x="12788277" y="2338203"/>
            <a:chExt cx="1610999" cy="1189798"/>
          </a:xfrm>
        </p:grpSpPr>
        <p:sp>
          <p:nvSpPr>
            <p:cNvPr id="28" name="Rectángulo 224">
              <a:extLst>
                <a:ext uri="{FF2B5EF4-FFF2-40B4-BE49-F238E27FC236}">
                  <a16:creationId xmlns:a16="http://schemas.microsoft.com/office/drawing/2014/main" id="{BACDCE55-6EA8-057F-10D4-5792FA58E4B0}"/>
                </a:ext>
              </a:extLst>
            </p:cNvPr>
            <p:cNvSpPr/>
            <p:nvPr/>
          </p:nvSpPr>
          <p:spPr>
            <a:xfrm>
              <a:off x="12788277" y="2338203"/>
              <a:ext cx="1610999" cy="9017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BDD7EE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 gobierno del Área de Educación y Cultura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29" name="Rectángulo 225">
              <a:extLst>
                <a:ext uri="{FF2B5EF4-FFF2-40B4-BE49-F238E27FC236}">
                  <a16:creationId xmlns:a16="http://schemas.microsoft.com/office/drawing/2014/main" id="{0832D43A-6FF6-888D-8D05-A2FF6FD6D1E9}"/>
                </a:ext>
              </a:extLst>
            </p:cNvPr>
            <p:cNvSpPr/>
            <p:nvPr/>
          </p:nvSpPr>
          <p:spPr>
            <a:xfrm>
              <a:off x="12788277" y="3240002"/>
              <a:ext cx="1610999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Saturnina Santana Dumpiérrez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30" name="Grupo 226">
            <a:extLst>
              <a:ext uri="{FF2B5EF4-FFF2-40B4-BE49-F238E27FC236}">
                <a16:creationId xmlns:a16="http://schemas.microsoft.com/office/drawing/2014/main" id="{E130BE49-0BB1-FCC5-5196-1B9BA50A6723}"/>
              </a:ext>
            </a:extLst>
          </p:cNvPr>
          <p:cNvGrpSpPr/>
          <p:nvPr/>
        </p:nvGrpSpPr>
        <p:grpSpPr>
          <a:xfrm>
            <a:off x="2529724" y="3817080"/>
            <a:ext cx="1439997" cy="968761"/>
            <a:chOff x="2529724" y="3817080"/>
            <a:chExt cx="1439997" cy="968761"/>
          </a:xfrm>
        </p:grpSpPr>
        <p:sp>
          <p:nvSpPr>
            <p:cNvPr id="31" name="Rectángulo 227">
              <a:extLst>
                <a:ext uri="{FF2B5EF4-FFF2-40B4-BE49-F238E27FC236}">
                  <a16:creationId xmlns:a16="http://schemas.microsoft.com/office/drawing/2014/main" id="{92B54BB1-E0DD-3787-3A06-E7D40B4C79E8}"/>
                </a:ext>
              </a:extLst>
            </p:cNvPr>
            <p:cNvSpPr/>
            <p:nvPr/>
          </p:nvSpPr>
          <p:spPr>
            <a:xfrm>
              <a:off x="2529724" y="3817080"/>
              <a:ext cx="1439997" cy="6807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C5E0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delegada del Área de Movilidad y Empleo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32" name="Rectángulo 228">
              <a:extLst>
                <a:ext uri="{FF2B5EF4-FFF2-40B4-BE49-F238E27FC236}">
                  <a16:creationId xmlns:a16="http://schemas.microsoft.com/office/drawing/2014/main" id="{603719F4-85BB-AF21-CCD5-3D0B2CD46990}"/>
                </a:ext>
              </a:extLst>
            </p:cNvPr>
            <p:cNvSpPr/>
            <p:nvPr/>
          </p:nvSpPr>
          <p:spPr>
            <a:xfrm>
              <a:off x="2529724" y="4497842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José Eduardo Ramírez Hermoso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33" name="Grupo 229">
            <a:extLst>
              <a:ext uri="{FF2B5EF4-FFF2-40B4-BE49-F238E27FC236}">
                <a16:creationId xmlns:a16="http://schemas.microsoft.com/office/drawing/2014/main" id="{185D32A0-DC72-1660-53B7-DC26D4747099}"/>
              </a:ext>
            </a:extLst>
          </p:cNvPr>
          <p:cNvGrpSpPr/>
          <p:nvPr/>
        </p:nvGrpSpPr>
        <p:grpSpPr>
          <a:xfrm>
            <a:off x="2529724" y="5075998"/>
            <a:ext cx="1439997" cy="827998"/>
            <a:chOff x="2529724" y="5075998"/>
            <a:chExt cx="1439997" cy="827998"/>
          </a:xfrm>
        </p:grpSpPr>
        <p:sp>
          <p:nvSpPr>
            <p:cNvPr id="34" name="Rectángulo 230">
              <a:extLst>
                <a:ext uri="{FF2B5EF4-FFF2-40B4-BE49-F238E27FC236}">
                  <a16:creationId xmlns:a16="http://schemas.microsoft.com/office/drawing/2014/main" id="{796A1A26-D7D1-00BC-2831-6C22D81C7FA2}"/>
                </a:ext>
              </a:extLst>
            </p:cNvPr>
            <p:cNvSpPr/>
            <p:nvPr/>
          </p:nvSpPr>
          <p:spPr>
            <a:xfrm>
              <a:off x="2529724" y="5075998"/>
              <a:ext cx="1439997" cy="5399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8CBAD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Dirección General de Movilidad Sostenible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35" name="Rectángulo 231">
              <a:extLst>
                <a:ext uri="{FF2B5EF4-FFF2-40B4-BE49-F238E27FC236}">
                  <a16:creationId xmlns:a16="http://schemas.microsoft.com/office/drawing/2014/main" id="{D770E632-487F-89FB-CFC9-92618F9C0463}"/>
                </a:ext>
              </a:extLst>
            </p:cNvPr>
            <p:cNvSpPr/>
            <p:nvPr/>
          </p:nvSpPr>
          <p:spPr>
            <a:xfrm>
              <a:off x="2529724" y="5615997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Rafael Luis Pedrero Manchado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36" name="Grupo 235">
            <a:extLst>
              <a:ext uri="{FF2B5EF4-FFF2-40B4-BE49-F238E27FC236}">
                <a16:creationId xmlns:a16="http://schemas.microsoft.com/office/drawing/2014/main" id="{239BDDFD-F0F9-990A-BB61-7EA6FAFFF521}"/>
              </a:ext>
            </a:extLst>
          </p:cNvPr>
          <p:cNvGrpSpPr/>
          <p:nvPr/>
        </p:nvGrpSpPr>
        <p:grpSpPr>
          <a:xfrm>
            <a:off x="4266910" y="3921843"/>
            <a:ext cx="1491998" cy="1462070"/>
            <a:chOff x="4266910" y="3921843"/>
            <a:chExt cx="1491998" cy="1462070"/>
          </a:xfrm>
        </p:grpSpPr>
        <p:sp>
          <p:nvSpPr>
            <p:cNvPr id="37" name="Rectángulo 236">
              <a:extLst>
                <a:ext uri="{FF2B5EF4-FFF2-40B4-BE49-F238E27FC236}">
                  <a16:creationId xmlns:a16="http://schemas.microsoft.com/office/drawing/2014/main" id="{795345E5-1067-BA0D-A309-42381A035852}"/>
                </a:ext>
              </a:extLst>
            </p:cNvPr>
            <p:cNvSpPr/>
            <p:nvPr/>
          </p:nvSpPr>
          <p:spPr>
            <a:xfrm>
              <a:off x="4267440" y="3921843"/>
              <a:ext cx="1491468" cy="14081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8CBAD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Dirección General de Desarrollo Estratégico, Sostenibilidad y Energía, Accesibilidad, Parques y Jardines y Agricultura, Ganadería y Pesca 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38" name="Rectángulo 237">
              <a:extLst>
                <a:ext uri="{FF2B5EF4-FFF2-40B4-BE49-F238E27FC236}">
                  <a16:creationId xmlns:a16="http://schemas.microsoft.com/office/drawing/2014/main" id="{D5E7BD93-E751-B96E-7844-84BEDA4DCA7E}"/>
                </a:ext>
              </a:extLst>
            </p:cNvPr>
            <p:cNvSpPr/>
            <p:nvPr/>
          </p:nvSpPr>
          <p:spPr>
            <a:xfrm>
              <a:off x="4266910" y="5006833"/>
              <a:ext cx="1491468" cy="3770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Luz Marina Moreno Ojeda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39" name="Grupo 238">
            <a:extLst>
              <a:ext uri="{FF2B5EF4-FFF2-40B4-BE49-F238E27FC236}">
                <a16:creationId xmlns:a16="http://schemas.microsoft.com/office/drawing/2014/main" id="{A69F1012-6BD6-ADF5-F0FC-3A5D7FA0FDB9}"/>
              </a:ext>
            </a:extLst>
          </p:cNvPr>
          <p:cNvGrpSpPr/>
          <p:nvPr/>
        </p:nvGrpSpPr>
        <p:grpSpPr>
          <a:xfrm>
            <a:off x="5973116" y="9583195"/>
            <a:ext cx="1439997" cy="828007"/>
            <a:chOff x="5973116" y="9583195"/>
            <a:chExt cx="1439997" cy="828007"/>
          </a:xfrm>
        </p:grpSpPr>
        <p:sp>
          <p:nvSpPr>
            <p:cNvPr id="40" name="Rectángulo 239">
              <a:extLst>
                <a:ext uri="{FF2B5EF4-FFF2-40B4-BE49-F238E27FC236}">
                  <a16:creationId xmlns:a16="http://schemas.microsoft.com/office/drawing/2014/main" id="{81C11D88-B6B3-5D93-429E-43C208551C39}"/>
                </a:ext>
              </a:extLst>
            </p:cNvPr>
            <p:cNvSpPr/>
            <p:nvPr/>
          </p:nvSpPr>
          <p:spPr>
            <a:xfrm>
              <a:off x="5973116" y="9583195"/>
              <a:ext cx="1439997" cy="5399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8CBAD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Dirección General de Aguas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41" name="Rectángulo 240">
              <a:extLst>
                <a:ext uri="{FF2B5EF4-FFF2-40B4-BE49-F238E27FC236}">
                  <a16:creationId xmlns:a16="http://schemas.microsoft.com/office/drawing/2014/main" id="{567E7EEA-9FB6-6AD0-2F1E-613AD1AE930A}"/>
                </a:ext>
              </a:extLst>
            </p:cNvPr>
            <p:cNvSpPr/>
            <p:nvPr/>
          </p:nvSpPr>
          <p:spPr>
            <a:xfrm>
              <a:off x="5973116" y="10123203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Isabel María Armas Guadalupe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42" name="Grupo 242">
            <a:extLst>
              <a:ext uri="{FF2B5EF4-FFF2-40B4-BE49-F238E27FC236}">
                <a16:creationId xmlns:a16="http://schemas.microsoft.com/office/drawing/2014/main" id="{D8C615F4-C462-B22E-8A3B-7BD5911E09DD}"/>
              </a:ext>
            </a:extLst>
          </p:cNvPr>
          <p:cNvGrpSpPr/>
          <p:nvPr/>
        </p:nvGrpSpPr>
        <p:grpSpPr>
          <a:xfrm>
            <a:off x="808201" y="8008196"/>
            <a:ext cx="1439997" cy="828007"/>
            <a:chOff x="808201" y="8008196"/>
            <a:chExt cx="1439997" cy="828007"/>
          </a:xfrm>
        </p:grpSpPr>
        <p:sp>
          <p:nvSpPr>
            <p:cNvPr id="43" name="Rectángulo 243">
              <a:extLst>
                <a:ext uri="{FF2B5EF4-FFF2-40B4-BE49-F238E27FC236}">
                  <a16:creationId xmlns:a16="http://schemas.microsoft.com/office/drawing/2014/main" id="{495BD011-0293-4309-65BB-A854F5BD978E}"/>
                </a:ext>
              </a:extLst>
            </p:cNvPr>
            <p:cNvSpPr/>
            <p:nvPr/>
          </p:nvSpPr>
          <p:spPr>
            <a:xfrm>
              <a:off x="808201" y="8008196"/>
              <a:ext cx="1439997" cy="5399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E8B2D2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Coordinación Gral. de Hacienda, Contratación y Patrimonio 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44" name="Rectángulo 244">
              <a:extLst>
                <a:ext uri="{FF2B5EF4-FFF2-40B4-BE49-F238E27FC236}">
                  <a16:creationId xmlns:a16="http://schemas.microsoft.com/office/drawing/2014/main" id="{342CF300-DF94-6D5F-E7FD-7589700BC454}"/>
                </a:ext>
              </a:extLst>
            </p:cNvPr>
            <p:cNvSpPr/>
            <p:nvPr/>
          </p:nvSpPr>
          <p:spPr>
            <a:xfrm>
              <a:off x="808201" y="8548204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David Carlos Gómez Prieto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</a:endParaRPr>
            </a:p>
          </p:txBody>
        </p:sp>
      </p:grpSp>
      <p:grpSp>
        <p:nvGrpSpPr>
          <p:cNvPr id="45" name="Grupo 245">
            <a:extLst>
              <a:ext uri="{FF2B5EF4-FFF2-40B4-BE49-F238E27FC236}">
                <a16:creationId xmlns:a16="http://schemas.microsoft.com/office/drawing/2014/main" id="{C998832C-151E-1FB4-BA4D-CA907D2F0564}"/>
              </a:ext>
            </a:extLst>
          </p:cNvPr>
          <p:cNvGrpSpPr/>
          <p:nvPr/>
        </p:nvGrpSpPr>
        <p:grpSpPr>
          <a:xfrm>
            <a:off x="808201" y="7084798"/>
            <a:ext cx="1439997" cy="827998"/>
            <a:chOff x="808201" y="7084798"/>
            <a:chExt cx="1439997" cy="827998"/>
          </a:xfrm>
        </p:grpSpPr>
        <p:sp>
          <p:nvSpPr>
            <p:cNvPr id="46" name="Rectángulo 246">
              <a:extLst>
                <a:ext uri="{FF2B5EF4-FFF2-40B4-BE49-F238E27FC236}">
                  <a16:creationId xmlns:a16="http://schemas.microsoft.com/office/drawing/2014/main" id="{A473D20D-E07D-B885-41C6-B42E4AAC4B78}"/>
                </a:ext>
              </a:extLst>
            </p:cNvPr>
            <p:cNvSpPr/>
            <p:nvPr/>
          </p:nvSpPr>
          <p:spPr>
            <a:xfrm>
              <a:off x="808201" y="7084798"/>
              <a:ext cx="1439997" cy="5399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8CBAD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Dirección General de la Asesoría Jurídica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47" name="Rectángulo 247">
              <a:extLst>
                <a:ext uri="{FF2B5EF4-FFF2-40B4-BE49-F238E27FC236}">
                  <a16:creationId xmlns:a16="http://schemas.microsoft.com/office/drawing/2014/main" id="{289B5078-9908-2B25-7BAF-B27ADECFFBEF}"/>
                </a:ext>
              </a:extLst>
            </p:cNvPr>
            <p:cNvSpPr/>
            <p:nvPr/>
          </p:nvSpPr>
          <p:spPr>
            <a:xfrm>
              <a:off x="808201" y="7624797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Tatiana Quintana Hernández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48" name="Grupo 251">
            <a:extLst>
              <a:ext uri="{FF2B5EF4-FFF2-40B4-BE49-F238E27FC236}">
                <a16:creationId xmlns:a16="http://schemas.microsoft.com/office/drawing/2014/main" id="{B32CE9EC-3767-6390-C097-C57BC8C5917F}"/>
              </a:ext>
            </a:extLst>
          </p:cNvPr>
          <p:cNvGrpSpPr/>
          <p:nvPr/>
        </p:nvGrpSpPr>
        <p:grpSpPr>
          <a:xfrm>
            <a:off x="891357" y="4986003"/>
            <a:ext cx="1439997" cy="827998"/>
            <a:chOff x="891357" y="4986003"/>
            <a:chExt cx="1439997" cy="827998"/>
          </a:xfrm>
        </p:grpSpPr>
        <p:sp>
          <p:nvSpPr>
            <p:cNvPr id="49" name="Rectángulo 252">
              <a:extLst>
                <a:ext uri="{FF2B5EF4-FFF2-40B4-BE49-F238E27FC236}">
                  <a16:creationId xmlns:a16="http://schemas.microsoft.com/office/drawing/2014/main" id="{897A856A-C246-2BB0-45C5-9DE613730C7C}"/>
                </a:ext>
              </a:extLst>
            </p:cNvPr>
            <p:cNvSpPr/>
            <p:nvPr/>
          </p:nvSpPr>
          <p:spPr>
            <a:xfrm>
              <a:off x="891357" y="4986003"/>
              <a:ext cx="1439997" cy="5399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8CBAD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Dirección General de  Recursos Humanos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50" name="Rectángulo 253">
              <a:extLst>
                <a:ext uri="{FF2B5EF4-FFF2-40B4-BE49-F238E27FC236}">
                  <a16:creationId xmlns:a16="http://schemas.microsoft.com/office/drawing/2014/main" id="{DFB0C0D6-5191-3FBF-F607-7D6DA964C5F8}"/>
                </a:ext>
              </a:extLst>
            </p:cNvPr>
            <p:cNvSpPr/>
            <p:nvPr/>
          </p:nvSpPr>
          <p:spPr>
            <a:xfrm>
              <a:off x="891357" y="5526002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Ana Gutiérrez Triano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51" name="Grupo 254">
            <a:extLst>
              <a:ext uri="{FF2B5EF4-FFF2-40B4-BE49-F238E27FC236}">
                <a16:creationId xmlns:a16="http://schemas.microsoft.com/office/drawing/2014/main" id="{3AFA416F-4971-1A4F-C3F3-64C85E970C62}"/>
              </a:ext>
            </a:extLst>
          </p:cNvPr>
          <p:cNvGrpSpPr/>
          <p:nvPr/>
        </p:nvGrpSpPr>
        <p:grpSpPr>
          <a:xfrm>
            <a:off x="2447281" y="6304678"/>
            <a:ext cx="1439997" cy="827998"/>
            <a:chOff x="2447281" y="6304678"/>
            <a:chExt cx="1439997" cy="827998"/>
          </a:xfrm>
        </p:grpSpPr>
        <p:sp>
          <p:nvSpPr>
            <p:cNvPr id="52" name="Rectángulo 255">
              <a:extLst>
                <a:ext uri="{FF2B5EF4-FFF2-40B4-BE49-F238E27FC236}">
                  <a16:creationId xmlns:a16="http://schemas.microsoft.com/office/drawing/2014/main" id="{505B8D5B-8A7A-17F0-3A08-926192415E9E}"/>
                </a:ext>
              </a:extLst>
            </p:cNvPr>
            <p:cNvSpPr/>
            <p:nvPr/>
          </p:nvSpPr>
          <p:spPr>
            <a:xfrm>
              <a:off x="2447281" y="6304678"/>
              <a:ext cx="1439997" cy="5399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8CBAD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Dirección General de Innovación Tecnológica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53" name="Rectángulo 256">
              <a:extLst>
                <a:ext uri="{FF2B5EF4-FFF2-40B4-BE49-F238E27FC236}">
                  <a16:creationId xmlns:a16="http://schemas.microsoft.com/office/drawing/2014/main" id="{5143BBFE-7E88-EA52-2FB8-6CE443A76CD7}"/>
                </a:ext>
              </a:extLst>
            </p:cNvPr>
            <p:cNvSpPr/>
            <p:nvPr/>
          </p:nvSpPr>
          <p:spPr>
            <a:xfrm>
              <a:off x="2447281" y="6844677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Manuel Ángel Castellano Trujillo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54" name="Grupo 257">
            <a:extLst>
              <a:ext uri="{FF2B5EF4-FFF2-40B4-BE49-F238E27FC236}">
                <a16:creationId xmlns:a16="http://schemas.microsoft.com/office/drawing/2014/main" id="{C6DEC84E-3529-C2F6-2028-E1F53953B881}"/>
              </a:ext>
            </a:extLst>
          </p:cNvPr>
          <p:cNvGrpSpPr/>
          <p:nvPr/>
        </p:nvGrpSpPr>
        <p:grpSpPr>
          <a:xfrm>
            <a:off x="9425882" y="3817080"/>
            <a:ext cx="1439997" cy="968761"/>
            <a:chOff x="9425882" y="3817080"/>
            <a:chExt cx="1439997" cy="968761"/>
          </a:xfrm>
        </p:grpSpPr>
        <p:sp>
          <p:nvSpPr>
            <p:cNvPr id="55" name="Rectángulo 258">
              <a:extLst>
                <a:ext uri="{FF2B5EF4-FFF2-40B4-BE49-F238E27FC236}">
                  <a16:creationId xmlns:a16="http://schemas.microsoft.com/office/drawing/2014/main" id="{7237137E-9E43-3300-8A45-FD26A2987075}"/>
                </a:ext>
              </a:extLst>
            </p:cNvPr>
            <p:cNvSpPr/>
            <p:nvPr/>
          </p:nvSpPr>
          <p:spPr>
            <a:xfrm>
              <a:off x="9425882" y="3817080"/>
              <a:ext cx="1439997" cy="6807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C5E0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delegada del Área de Limpieza 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56" name="Rectángulo 259">
              <a:extLst>
                <a:ext uri="{FF2B5EF4-FFF2-40B4-BE49-F238E27FC236}">
                  <a16:creationId xmlns:a16="http://schemas.microsoft.com/office/drawing/2014/main" id="{75F048F7-EFFC-46B8-B732-EA879652B882}"/>
                </a:ext>
              </a:extLst>
            </p:cNvPr>
            <p:cNvSpPr/>
            <p:nvPr/>
          </p:nvSpPr>
          <p:spPr>
            <a:xfrm>
              <a:off x="9425882" y="4497842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Héctor Javier Alemán Arencibia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57" name="Grupo 260">
            <a:extLst>
              <a:ext uri="{FF2B5EF4-FFF2-40B4-BE49-F238E27FC236}">
                <a16:creationId xmlns:a16="http://schemas.microsoft.com/office/drawing/2014/main" id="{0E381F3B-098E-7F20-2573-8877361DEE00}"/>
              </a:ext>
            </a:extLst>
          </p:cNvPr>
          <p:cNvGrpSpPr/>
          <p:nvPr/>
        </p:nvGrpSpPr>
        <p:grpSpPr>
          <a:xfrm>
            <a:off x="9425882" y="4994279"/>
            <a:ext cx="1439997" cy="969117"/>
            <a:chOff x="9425882" y="4994279"/>
            <a:chExt cx="1439997" cy="969117"/>
          </a:xfrm>
        </p:grpSpPr>
        <p:sp>
          <p:nvSpPr>
            <p:cNvPr id="58" name="Rectángulo 261">
              <a:extLst>
                <a:ext uri="{FF2B5EF4-FFF2-40B4-BE49-F238E27FC236}">
                  <a16:creationId xmlns:a16="http://schemas.microsoft.com/office/drawing/2014/main" id="{35055034-DFC0-4D29-E441-F8F70CB6219E}"/>
                </a:ext>
              </a:extLst>
            </p:cNvPr>
            <p:cNvSpPr/>
            <p:nvPr/>
          </p:nvSpPr>
          <p:spPr>
            <a:xfrm>
              <a:off x="9425882" y="4994279"/>
              <a:ext cx="1439997" cy="6807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C5E0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delegada del Área de Vías y Obras y Alumbrado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59" name="Rectángulo 262">
              <a:extLst>
                <a:ext uri="{FF2B5EF4-FFF2-40B4-BE49-F238E27FC236}">
                  <a16:creationId xmlns:a16="http://schemas.microsoft.com/office/drawing/2014/main" id="{DCF7F9F8-B03D-FD9E-35E0-EA817DF0F5D3}"/>
                </a:ext>
              </a:extLst>
            </p:cNvPr>
            <p:cNvSpPr/>
            <p:nvPr/>
          </p:nvSpPr>
          <p:spPr>
            <a:xfrm>
              <a:off x="9425882" y="5675397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Carlos Alberto Díaz Mendoza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60" name="Grupo 269">
            <a:extLst>
              <a:ext uri="{FF2B5EF4-FFF2-40B4-BE49-F238E27FC236}">
                <a16:creationId xmlns:a16="http://schemas.microsoft.com/office/drawing/2014/main" id="{A531B366-04B4-B622-A658-F2386A919211}"/>
              </a:ext>
            </a:extLst>
          </p:cNvPr>
          <p:cNvGrpSpPr/>
          <p:nvPr/>
        </p:nvGrpSpPr>
        <p:grpSpPr>
          <a:xfrm>
            <a:off x="9511195" y="7372798"/>
            <a:ext cx="1439997" cy="827997"/>
            <a:chOff x="9511195" y="7372798"/>
            <a:chExt cx="1439997" cy="827997"/>
          </a:xfrm>
        </p:grpSpPr>
        <p:sp>
          <p:nvSpPr>
            <p:cNvPr id="61" name="Rectángulo 270">
              <a:extLst>
                <a:ext uri="{FF2B5EF4-FFF2-40B4-BE49-F238E27FC236}">
                  <a16:creationId xmlns:a16="http://schemas.microsoft.com/office/drawing/2014/main" id="{C7A0071D-DB54-26A2-7C99-137DF47108AE}"/>
                </a:ext>
              </a:extLst>
            </p:cNvPr>
            <p:cNvSpPr/>
            <p:nvPr/>
          </p:nvSpPr>
          <p:spPr>
            <a:xfrm>
              <a:off x="9511195" y="7372798"/>
              <a:ext cx="1439997" cy="5399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8CBAD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Dirección General de Urbanismo y Vivienda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62" name="Rectángulo 271">
              <a:extLst>
                <a:ext uri="{FF2B5EF4-FFF2-40B4-BE49-F238E27FC236}">
                  <a16:creationId xmlns:a16="http://schemas.microsoft.com/office/drawing/2014/main" id="{184AE272-2A15-629C-6197-8817CD4FA45F}"/>
                </a:ext>
              </a:extLst>
            </p:cNvPr>
            <p:cNvSpPr/>
            <p:nvPr/>
          </p:nvSpPr>
          <p:spPr>
            <a:xfrm>
              <a:off x="9511195" y="7912796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Carmen Nieves Martín Pérez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63" name="Grupo 272">
            <a:extLst>
              <a:ext uri="{FF2B5EF4-FFF2-40B4-BE49-F238E27FC236}">
                <a16:creationId xmlns:a16="http://schemas.microsoft.com/office/drawing/2014/main" id="{CA59F22A-EC4F-12C9-86B0-0B73774C0C73}"/>
              </a:ext>
            </a:extLst>
          </p:cNvPr>
          <p:cNvGrpSpPr/>
          <p:nvPr/>
        </p:nvGrpSpPr>
        <p:grpSpPr>
          <a:xfrm>
            <a:off x="9511195" y="8413915"/>
            <a:ext cx="1439997" cy="828007"/>
            <a:chOff x="9511195" y="8413915"/>
            <a:chExt cx="1439997" cy="828007"/>
          </a:xfrm>
        </p:grpSpPr>
        <p:sp>
          <p:nvSpPr>
            <p:cNvPr id="64" name="Rectángulo 273">
              <a:extLst>
                <a:ext uri="{FF2B5EF4-FFF2-40B4-BE49-F238E27FC236}">
                  <a16:creationId xmlns:a16="http://schemas.microsoft.com/office/drawing/2014/main" id="{AFAC2519-AAE3-FAFA-C671-24D6E1B113EC}"/>
                </a:ext>
              </a:extLst>
            </p:cNvPr>
            <p:cNvSpPr/>
            <p:nvPr/>
          </p:nvSpPr>
          <p:spPr>
            <a:xfrm>
              <a:off x="9511195" y="8413915"/>
              <a:ext cx="1439997" cy="5399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8CBAD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Dirección General de Edificación y Actividades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65" name="Rectángulo 274">
              <a:extLst>
                <a:ext uri="{FF2B5EF4-FFF2-40B4-BE49-F238E27FC236}">
                  <a16:creationId xmlns:a16="http://schemas.microsoft.com/office/drawing/2014/main" id="{CAF85BDF-627D-39B2-DE18-95B2324EDCD6}"/>
                </a:ext>
              </a:extLst>
            </p:cNvPr>
            <p:cNvSpPr/>
            <p:nvPr/>
          </p:nvSpPr>
          <p:spPr>
            <a:xfrm>
              <a:off x="9511195" y="8953923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María Gracia Pedrero Balas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66" name="Grupo 278">
            <a:extLst>
              <a:ext uri="{FF2B5EF4-FFF2-40B4-BE49-F238E27FC236}">
                <a16:creationId xmlns:a16="http://schemas.microsoft.com/office/drawing/2014/main" id="{AE423A88-F472-B4E9-A8B8-0627A96EB254}"/>
              </a:ext>
            </a:extLst>
          </p:cNvPr>
          <p:cNvGrpSpPr/>
          <p:nvPr/>
        </p:nvGrpSpPr>
        <p:grpSpPr>
          <a:xfrm>
            <a:off x="5973116" y="3817080"/>
            <a:ext cx="1439997" cy="968761"/>
            <a:chOff x="5973116" y="3817080"/>
            <a:chExt cx="1439997" cy="968761"/>
          </a:xfrm>
        </p:grpSpPr>
        <p:sp>
          <p:nvSpPr>
            <p:cNvPr id="67" name="Rectángulo 279">
              <a:extLst>
                <a:ext uri="{FF2B5EF4-FFF2-40B4-BE49-F238E27FC236}">
                  <a16:creationId xmlns:a16="http://schemas.microsoft.com/office/drawing/2014/main" id="{0FE7D635-06CC-BA53-5B64-148278169FF5}"/>
                </a:ext>
              </a:extLst>
            </p:cNvPr>
            <p:cNvSpPr/>
            <p:nvPr/>
          </p:nvSpPr>
          <p:spPr>
            <a:xfrm>
              <a:off x="5973116" y="3817080"/>
              <a:ext cx="1439997" cy="6807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C5E0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Presidencia del Distrito Vegueta, Cono Sur y Tafira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68" name="Rectángulo 280">
              <a:extLst>
                <a:ext uri="{FF2B5EF4-FFF2-40B4-BE49-F238E27FC236}">
                  <a16:creationId xmlns:a16="http://schemas.microsoft.com/office/drawing/2014/main" id="{FC271E91-2CC9-F8D8-F2A9-66A36CD9F272}"/>
                </a:ext>
              </a:extLst>
            </p:cNvPr>
            <p:cNvSpPr/>
            <p:nvPr/>
          </p:nvSpPr>
          <p:spPr>
            <a:xfrm>
              <a:off x="5973116" y="4497842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Saturnina Santana Dumpiérrez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69" name="Grupo 281">
            <a:extLst>
              <a:ext uri="{FF2B5EF4-FFF2-40B4-BE49-F238E27FC236}">
                <a16:creationId xmlns:a16="http://schemas.microsoft.com/office/drawing/2014/main" id="{27A192D9-C854-00EA-1652-1D88B7FB2598}"/>
              </a:ext>
            </a:extLst>
          </p:cNvPr>
          <p:cNvGrpSpPr/>
          <p:nvPr/>
        </p:nvGrpSpPr>
        <p:grpSpPr>
          <a:xfrm>
            <a:off x="5973116" y="4986003"/>
            <a:ext cx="1439997" cy="969118"/>
            <a:chOff x="5973116" y="4986003"/>
            <a:chExt cx="1439997" cy="969118"/>
          </a:xfrm>
        </p:grpSpPr>
        <p:sp>
          <p:nvSpPr>
            <p:cNvPr id="70" name="Rectángulo 282">
              <a:extLst>
                <a:ext uri="{FF2B5EF4-FFF2-40B4-BE49-F238E27FC236}">
                  <a16:creationId xmlns:a16="http://schemas.microsoft.com/office/drawing/2014/main" id="{67A412A7-6CA1-0C93-F3D1-9D1AB09C52E1}"/>
                </a:ext>
              </a:extLst>
            </p:cNvPr>
            <p:cNvSpPr/>
            <p:nvPr/>
          </p:nvSpPr>
          <p:spPr>
            <a:xfrm>
              <a:off x="5973116" y="4986003"/>
              <a:ext cx="1439997" cy="6807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C5E0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Presidencia del Distrito Centro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71" name="Rectángulo 283">
              <a:extLst>
                <a:ext uri="{FF2B5EF4-FFF2-40B4-BE49-F238E27FC236}">
                  <a16:creationId xmlns:a16="http://schemas.microsoft.com/office/drawing/2014/main" id="{564475BA-45D0-2B21-AF4F-DA045BA9914A}"/>
                </a:ext>
              </a:extLst>
            </p:cNvPr>
            <p:cNvSpPr/>
            <p:nvPr/>
          </p:nvSpPr>
          <p:spPr>
            <a:xfrm>
              <a:off x="5973116" y="5667122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José Eduardo Ramírez Hermoso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72" name="Grupo 284">
            <a:extLst>
              <a:ext uri="{FF2B5EF4-FFF2-40B4-BE49-F238E27FC236}">
                <a16:creationId xmlns:a16="http://schemas.microsoft.com/office/drawing/2014/main" id="{5BCE819C-12FE-69A5-300A-A449AED7CE20}"/>
              </a:ext>
            </a:extLst>
          </p:cNvPr>
          <p:cNvGrpSpPr/>
          <p:nvPr/>
        </p:nvGrpSpPr>
        <p:grpSpPr>
          <a:xfrm>
            <a:off x="5973116" y="6155283"/>
            <a:ext cx="1439997" cy="968752"/>
            <a:chOff x="5973116" y="6155283"/>
            <a:chExt cx="1439997" cy="968752"/>
          </a:xfrm>
        </p:grpSpPr>
        <p:sp>
          <p:nvSpPr>
            <p:cNvPr id="73" name="Rectángulo 285">
              <a:extLst>
                <a:ext uri="{FF2B5EF4-FFF2-40B4-BE49-F238E27FC236}">
                  <a16:creationId xmlns:a16="http://schemas.microsoft.com/office/drawing/2014/main" id="{9298FB31-A042-3152-A255-312AAB8DD668}"/>
                </a:ext>
              </a:extLst>
            </p:cNvPr>
            <p:cNvSpPr/>
            <p:nvPr/>
          </p:nvSpPr>
          <p:spPr>
            <a:xfrm>
              <a:off x="5973116" y="6155283"/>
              <a:ext cx="1439997" cy="6807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C5E0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Presidencia del Distrito Isleta – Puerto - Guanarteme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74" name="Rectángulo 286">
              <a:extLst>
                <a:ext uri="{FF2B5EF4-FFF2-40B4-BE49-F238E27FC236}">
                  <a16:creationId xmlns:a16="http://schemas.microsoft.com/office/drawing/2014/main" id="{61BAAA68-26A9-1C6E-D5D5-8E31C714C55F}"/>
                </a:ext>
              </a:extLst>
            </p:cNvPr>
            <p:cNvSpPr/>
            <p:nvPr/>
          </p:nvSpPr>
          <p:spPr>
            <a:xfrm>
              <a:off x="5973116" y="6836036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Héctor Javier Alemán Arencibia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75" name="Grupo 287">
            <a:extLst>
              <a:ext uri="{FF2B5EF4-FFF2-40B4-BE49-F238E27FC236}">
                <a16:creationId xmlns:a16="http://schemas.microsoft.com/office/drawing/2014/main" id="{E602A8E9-695A-D459-773E-A57026F7EA2C}"/>
              </a:ext>
            </a:extLst>
          </p:cNvPr>
          <p:cNvGrpSpPr/>
          <p:nvPr/>
        </p:nvGrpSpPr>
        <p:grpSpPr>
          <a:xfrm>
            <a:off x="5973116" y="7324197"/>
            <a:ext cx="1439997" cy="968761"/>
            <a:chOff x="5973116" y="7324197"/>
            <a:chExt cx="1439997" cy="968761"/>
          </a:xfrm>
        </p:grpSpPr>
        <p:sp>
          <p:nvSpPr>
            <p:cNvPr id="76" name="Rectángulo 288">
              <a:extLst>
                <a:ext uri="{FF2B5EF4-FFF2-40B4-BE49-F238E27FC236}">
                  <a16:creationId xmlns:a16="http://schemas.microsoft.com/office/drawing/2014/main" id="{96FC93D0-D220-D7FF-C1C1-74B3C2D9839F}"/>
                </a:ext>
              </a:extLst>
            </p:cNvPr>
            <p:cNvSpPr/>
            <p:nvPr/>
          </p:nvSpPr>
          <p:spPr>
            <a:xfrm>
              <a:off x="5973116" y="7324197"/>
              <a:ext cx="1439997" cy="6807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C5E0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Presidencia del Distrito Ciudad Alta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77" name="Rectángulo 289">
              <a:extLst>
                <a:ext uri="{FF2B5EF4-FFF2-40B4-BE49-F238E27FC236}">
                  <a16:creationId xmlns:a16="http://schemas.microsoft.com/office/drawing/2014/main" id="{9C30C6B7-D137-EB3E-D166-0CFB7DD916F0}"/>
                </a:ext>
              </a:extLst>
            </p:cNvPr>
            <p:cNvSpPr/>
            <p:nvPr/>
          </p:nvSpPr>
          <p:spPr>
            <a:xfrm>
              <a:off x="5973116" y="8004959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Adrián Santana García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78" name="Grupo 290">
            <a:extLst>
              <a:ext uri="{FF2B5EF4-FFF2-40B4-BE49-F238E27FC236}">
                <a16:creationId xmlns:a16="http://schemas.microsoft.com/office/drawing/2014/main" id="{557EF1B4-8434-832A-72AE-6B2116C6D7A7}"/>
              </a:ext>
            </a:extLst>
          </p:cNvPr>
          <p:cNvGrpSpPr/>
          <p:nvPr/>
        </p:nvGrpSpPr>
        <p:grpSpPr>
          <a:xfrm>
            <a:off x="5973116" y="8493120"/>
            <a:ext cx="1439997" cy="969118"/>
            <a:chOff x="5973116" y="8493120"/>
            <a:chExt cx="1439997" cy="969118"/>
          </a:xfrm>
        </p:grpSpPr>
        <p:sp>
          <p:nvSpPr>
            <p:cNvPr id="79" name="Rectángulo 291">
              <a:extLst>
                <a:ext uri="{FF2B5EF4-FFF2-40B4-BE49-F238E27FC236}">
                  <a16:creationId xmlns:a16="http://schemas.microsoft.com/office/drawing/2014/main" id="{BD646036-8C51-7972-337F-58A089167225}"/>
                </a:ext>
              </a:extLst>
            </p:cNvPr>
            <p:cNvSpPr/>
            <p:nvPr/>
          </p:nvSpPr>
          <p:spPr>
            <a:xfrm>
              <a:off x="5973116" y="8493120"/>
              <a:ext cx="1439997" cy="6807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C5E0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Presidencia del Distrito Tamaraceite - San Lorenzo - Tenoya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80" name="Rectángulo 292">
              <a:extLst>
                <a:ext uri="{FF2B5EF4-FFF2-40B4-BE49-F238E27FC236}">
                  <a16:creationId xmlns:a16="http://schemas.microsoft.com/office/drawing/2014/main" id="{0A5C2AD7-068B-64FD-BCD2-0E1BA51CFAE7}"/>
                </a:ext>
              </a:extLst>
            </p:cNvPr>
            <p:cNvSpPr/>
            <p:nvPr/>
          </p:nvSpPr>
          <p:spPr>
            <a:xfrm>
              <a:off x="5973116" y="9174239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Esther Lidia Martín Martín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cxnSp>
        <p:nvCxnSpPr>
          <p:cNvPr id="81" name="Conector recto 6">
            <a:extLst>
              <a:ext uri="{FF2B5EF4-FFF2-40B4-BE49-F238E27FC236}">
                <a16:creationId xmlns:a16="http://schemas.microsoft.com/office/drawing/2014/main" id="{B678781D-12B9-61B2-FBFC-43533921B28D}"/>
              </a:ext>
            </a:extLst>
          </p:cNvPr>
          <p:cNvCxnSpPr/>
          <p:nvPr/>
        </p:nvCxnSpPr>
        <p:spPr>
          <a:xfrm>
            <a:off x="719998" y="3528002"/>
            <a:ext cx="366" cy="5570278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82" name="Conector recto 8">
            <a:extLst>
              <a:ext uri="{FF2B5EF4-FFF2-40B4-BE49-F238E27FC236}">
                <a16:creationId xmlns:a16="http://schemas.microsoft.com/office/drawing/2014/main" id="{B81DB0D5-A7AA-462B-FB08-C9DC2EB639E6}"/>
              </a:ext>
            </a:extLst>
          </p:cNvPr>
          <p:cNvCxnSpPr/>
          <p:nvPr/>
        </p:nvCxnSpPr>
        <p:spPr>
          <a:xfrm flipH="1">
            <a:off x="719998" y="3817080"/>
            <a:ext cx="90361" cy="3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83" name="Conector recto 19">
            <a:extLst>
              <a:ext uri="{FF2B5EF4-FFF2-40B4-BE49-F238E27FC236}">
                <a16:creationId xmlns:a16="http://schemas.microsoft.com/office/drawing/2014/main" id="{4A181E24-8373-681C-9E31-956AEF775CA7}"/>
              </a:ext>
            </a:extLst>
          </p:cNvPr>
          <p:cNvCxnSpPr/>
          <p:nvPr/>
        </p:nvCxnSpPr>
        <p:spPr>
          <a:xfrm>
            <a:off x="2529724" y="4785841"/>
            <a:ext cx="356" cy="2901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84" name="Conector recto 21">
            <a:extLst>
              <a:ext uri="{FF2B5EF4-FFF2-40B4-BE49-F238E27FC236}">
                <a16:creationId xmlns:a16="http://schemas.microsoft.com/office/drawing/2014/main" id="{5AC27EFA-AC67-F063-3376-6577D7873411}"/>
              </a:ext>
            </a:extLst>
          </p:cNvPr>
          <p:cNvCxnSpPr/>
          <p:nvPr/>
        </p:nvCxnSpPr>
        <p:spPr>
          <a:xfrm flipH="1">
            <a:off x="2444035" y="3817080"/>
            <a:ext cx="86045" cy="3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85" name="Conector recto 25">
            <a:extLst>
              <a:ext uri="{FF2B5EF4-FFF2-40B4-BE49-F238E27FC236}">
                <a16:creationId xmlns:a16="http://schemas.microsoft.com/office/drawing/2014/main" id="{2A107964-FB94-E5F9-325C-205C061DF908}"/>
              </a:ext>
            </a:extLst>
          </p:cNvPr>
          <p:cNvCxnSpPr/>
          <p:nvPr/>
        </p:nvCxnSpPr>
        <p:spPr>
          <a:xfrm>
            <a:off x="5884922" y="3527279"/>
            <a:ext cx="0" cy="605591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86" name="Conector recto 27">
            <a:extLst>
              <a:ext uri="{FF2B5EF4-FFF2-40B4-BE49-F238E27FC236}">
                <a16:creationId xmlns:a16="http://schemas.microsoft.com/office/drawing/2014/main" id="{22329F7F-F7FC-E478-8C8B-3F976EFC0A7C}"/>
              </a:ext>
            </a:extLst>
          </p:cNvPr>
          <p:cNvCxnSpPr/>
          <p:nvPr/>
        </p:nvCxnSpPr>
        <p:spPr>
          <a:xfrm flipH="1">
            <a:off x="4191838" y="3928683"/>
            <a:ext cx="81720" cy="35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87" name="Conector recto 31">
            <a:extLst>
              <a:ext uri="{FF2B5EF4-FFF2-40B4-BE49-F238E27FC236}">
                <a16:creationId xmlns:a16="http://schemas.microsoft.com/office/drawing/2014/main" id="{6A931B11-1ECF-DFCA-B87B-8612FE12AB60}"/>
              </a:ext>
            </a:extLst>
          </p:cNvPr>
          <p:cNvCxnSpPr/>
          <p:nvPr/>
        </p:nvCxnSpPr>
        <p:spPr>
          <a:xfrm flipH="1">
            <a:off x="5892119" y="9583195"/>
            <a:ext cx="81363" cy="36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88" name="Conector recto 35">
            <a:extLst>
              <a:ext uri="{FF2B5EF4-FFF2-40B4-BE49-F238E27FC236}">
                <a16:creationId xmlns:a16="http://schemas.microsoft.com/office/drawing/2014/main" id="{6A91D587-64B2-A459-7B62-9F612A313616}"/>
              </a:ext>
            </a:extLst>
          </p:cNvPr>
          <p:cNvCxnSpPr/>
          <p:nvPr/>
        </p:nvCxnSpPr>
        <p:spPr>
          <a:xfrm flipH="1">
            <a:off x="726115" y="7083363"/>
            <a:ext cx="86045" cy="35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89" name="Conector recto 37">
            <a:extLst>
              <a:ext uri="{FF2B5EF4-FFF2-40B4-BE49-F238E27FC236}">
                <a16:creationId xmlns:a16="http://schemas.microsoft.com/office/drawing/2014/main" id="{AA830706-3CA4-C68E-FC09-4DCD0FABEA8D}"/>
              </a:ext>
            </a:extLst>
          </p:cNvPr>
          <p:cNvCxnSpPr/>
          <p:nvPr/>
        </p:nvCxnSpPr>
        <p:spPr>
          <a:xfrm flipH="1">
            <a:off x="2241002" y="6235924"/>
            <a:ext cx="1801075" cy="3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90" name="Conector recto 39">
            <a:extLst>
              <a:ext uri="{FF2B5EF4-FFF2-40B4-BE49-F238E27FC236}">
                <a16:creationId xmlns:a16="http://schemas.microsoft.com/office/drawing/2014/main" id="{B8EAD819-E4C4-8915-ED25-706FC3106456}"/>
              </a:ext>
            </a:extLst>
          </p:cNvPr>
          <p:cNvCxnSpPr/>
          <p:nvPr/>
        </p:nvCxnSpPr>
        <p:spPr>
          <a:xfrm>
            <a:off x="806043" y="4757760"/>
            <a:ext cx="357" cy="26891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91" name="Conector recto 43">
            <a:extLst>
              <a:ext uri="{FF2B5EF4-FFF2-40B4-BE49-F238E27FC236}">
                <a16:creationId xmlns:a16="http://schemas.microsoft.com/office/drawing/2014/main" id="{C624403E-76A0-E7C3-77C7-BDB0B3CB6935}"/>
              </a:ext>
            </a:extLst>
          </p:cNvPr>
          <p:cNvCxnSpPr/>
          <p:nvPr/>
        </p:nvCxnSpPr>
        <p:spPr>
          <a:xfrm flipH="1">
            <a:off x="806043" y="5026319"/>
            <a:ext cx="85679" cy="3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92" name="Conector recto 45">
            <a:extLst>
              <a:ext uri="{FF2B5EF4-FFF2-40B4-BE49-F238E27FC236}">
                <a16:creationId xmlns:a16="http://schemas.microsoft.com/office/drawing/2014/main" id="{26F4B40E-10DE-9EA2-5AA3-D55ABF6AC715}"/>
              </a:ext>
            </a:extLst>
          </p:cNvPr>
          <p:cNvCxnSpPr/>
          <p:nvPr/>
        </p:nvCxnSpPr>
        <p:spPr>
          <a:xfrm flipH="1">
            <a:off x="4093558" y="6604199"/>
            <a:ext cx="85679" cy="35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93" name="Conector recto 47">
            <a:extLst>
              <a:ext uri="{FF2B5EF4-FFF2-40B4-BE49-F238E27FC236}">
                <a16:creationId xmlns:a16="http://schemas.microsoft.com/office/drawing/2014/main" id="{D9DDDBA5-19FB-6F46-CA2F-91FC02D485E5}"/>
              </a:ext>
            </a:extLst>
          </p:cNvPr>
          <p:cNvCxnSpPr/>
          <p:nvPr/>
        </p:nvCxnSpPr>
        <p:spPr>
          <a:xfrm>
            <a:off x="9340202" y="3528002"/>
            <a:ext cx="357" cy="2641674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94" name="Conector recto 49">
            <a:extLst>
              <a:ext uri="{FF2B5EF4-FFF2-40B4-BE49-F238E27FC236}">
                <a16:creationId xmlns:a16="http://schemas.microsoft.com/office/drawing/2014/main" id="{96AEBCAB-FEBF-8C42-D4D8-E5B94EE5994F}"/>
              </a:ext>
            </a:extLst>
          </p:cNvPr>
          <p:cNvCxnSpPr/>
          <p:nvPr/>
        </p:nvCxnSpPr>
        <p:spPr>
          <a:xfrm flipH="1">
            <a:off x="9340202" y="3817080"/>
            <a:ext cx="86036" cy="3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95" name="Conector recto 61">
            <a:extLst>
              <a:ext uri="{FF2B5EF4-FFF2-40B4-BE49-F238E27FC236}">
                <a16:creationId xmlns:a16="http://schemas.microsoft.com/office/drawing/2014/main" id="{DB1B590E-21E8-0373-5F2D-D94D54498F8F}"/>
              </a:ext>
            </a:extLst>
          </p:cNvPr>
          <p:cNvCxnSpPr/>
          <p:nvPr/>
        </p:nvCxnSpPr>
        <p:spPr>
          <a:xfrm>
            <a:off x="12788277" y="3528002"/>
            <a:ext cx="365" cy="43019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96" name="Conector recto 63">
            <a:extLst>
              <a:ext uri="{FF2B5EF4-FFF2-40B4-BE49-F238E27FC236}">
                <a16:creationId xmlns:a16="http://schemas.microsoft.com/office/drawing/2014/main" id="{38BB76FD-55D3-050D-AC69-F7E15B985719}"/>
              </a:ext>
            </a:extLst>
          </p:cNvPr>
          <p:cNvCxnSpPr/>
          <p:nvPr/>
        </p:nvCxnSpPr>
        <p:spPr>
          <a:xfrm flipH="1">
            <a:off x="12788277" y="3957843"/>
            <a:ext cx="86045" cy="35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97" name="Conector recto 67">
            <a:extLst>
              <a:ext uri="{FF2B5EF4-FFF2-40B4-BE49-F238E27FC236}">
                <a16:creationId xmlns:a16="http://schemas.microsoft.com/office/drawing/2014/main" id="{1938BAF8-7993-D1DD-BA59-35DF6D28848D}"/>
              </a:ext>
            </a:extLst>
          </p:cNvPr>
          <p:cNvCxnSpPr/>
          <p:nvPr/>
        </p:nvCxnSpPr>
        <p:spPr>
          <a:xfrm flipH="1">
            <a:off x="5892119" y="3817080"/>
            <a:ext cx="81363" cy="3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98" name="Conector recto 69">
            <a:extLst>
              <a:ext uri="{FF2B5EF4-FFF2-40B4-BE49-F238E27FC236}">
                <a16:creationId xmlns:a16="http://schemas.microsoft.com/office/drawing/2014/main" id="{78A10946-9B79-69E1-C192-1BB3E3B5FE2B}"/>
              </a:ext>
            </a:extLst>
          </p:cNvPr>
          <p:cNvCxnSpPr/>
          <p:nvPr/>
        </p:nvCxnSpPr>
        <p:spPr>
          <a:xfrm flipH="1">
            <a:off x="5892119" y="4994635"/>
            <a:ext cx="81363" cy="36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99" name="Conector recto 71">
            <a:extLst>
              <a:ext uri="{FF2B5EF4-FFF2-40B4-BE49-F238E27FC236}">
                <a16:creationId xmlns:a16="http://schemas.microsoft.com/office/drawing/2014/main" id="{10D6457B-1D04-BD97-F4F0-CDFCDC24334A}"/>
              </a:ext>
            </a:extLst>
          </p:cNvPr>
          <p:cNvCxnSpPr/>
          <p:nvPr/>
        </p:nvCxnSpPr>
        <p:spPr>
          <a:xfrm flipH="1">
            <a:off x="5892119" y="6149879"/>
            <a:ext cx="81363" cy="3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100" name="Conector recto 73">
            <a:extLst>
              <a:ext uri="{FF2B5EF4-FFF2-40B4-BE49-F238E27FC236}">
                <a16:creationId xmlns:a16="http://schemas.microsoft.com/office/drawing/2014/main" id="{D001B52B-848E-071A-E352-1211F6F4D82E}"/>
              </a:ext>
            </a:extLst>
          </p:cNvPr>
          <p:cNvCxnSpPr/>
          <p:nvPr/>
        </p:nvCxnSpPr>
        <p:spPr>
          <a:xfrm flipH="1">
            <a:off x="5892119" y="7329958"/>
            <a:ext cx="81363" cy="36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101" name="Conector recto 75">
            <a:extLst>
              <a:ext uri="{FF2B5EF4-FFF2-40B4-BE49-F238E27FC236}">
                <a16:creationId xmlns:a16="http://schemas.microsoft.com/office/drawing/2014/main" id="{2DB8006E-B1B2-CA69-E3B3-C97DEA85E238}"/>
              </a:ext>
            </a:extLst>
          </p:cNvPr>
          <p:cNvCxnSpPr/>
          <p:nvPr/>
        </p:nvCxnSpPr>
        <p:spPr>
          <a:xfrm flipH="1">
            <a:off x="5892119" y="8493120"/>
            <a:ext cx="81363" cy="3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grpSp>
        <p:nvGrpSpPr>
          <p:cNvPr id="102" name="Grupo 293">
            <a:extLst>
              <a:ext uri="{FF2B5EF4-FFF2-40B4-BE49-F238E27FC236}">
                <a16:creationId xmlns:a16="http://schemas.microsoft.com/office/drawing/2014/main" id="{F2B748F0-251A-AE8F-290E-2ED9F8940098}"/>
              </a:ext>
            </a:extLst>
          </p:cNvPr>
          <p:cNvGrpSpPr/>
          <p:nvPr/>
        </p:nvGrpSpPr>
        <p:grpSpPr>
          <a:xfrm>
            <a:off x="6149522" y="975244"/>
            <a:ext cx="2820238" cy="878034"/>
            <a:chOff x="6149522" y="975244"/>
            <a:chExt cx="2820238" cy="878034"/>
          </a:xfrm>
        </p:grpSpPr>
        <p:sp>
          <p:nvSpPr>
            <p:cNvPr id="103" name="Rectángulo 294">
              <a:extLst>
                <a:ext uri="{FF2B5EF4-FFF2-40B4-BE49-F238E27FC236}">
                  <a16:creationId xmlns:a16="http://schemas.microsoft.com/office/drawing/2014/main" id="{02C1FC9C-AA74-7EF4-B5B2-6845698454D5}"/>
                </a:ext>
              </a:extLst>
            </p:cNvPr>
            <p:cNvSpPr/>
            <p:nvPr/>
          </p:nvSpPr>
          <p:spPr>
            <a:xfrm>
              <a:off x="6149522" y="975244"/>
              <a:ext cx="2820238" cy="5896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2F5597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100" b="1" i="0" u="none" strike="noStrike" kern="1200" cap="none" spc="-1" baseline="0">
                  <a:solidFill>
                    <a:srgbClr val="FFFFFF"/>
                  </a:solidFill>
                  <a:uFillTx/>
                  <a:latin typeface="Calibri"/>
                  <a:ea typeface="DejaVu Sans"/>
                  <a:cs typeface="DejaVu Sans"/>
                </a:rPr>
                <a:t>ALCALDÍA</a:t>
              </a:r>
              <a:endParaRPr lang="es-ES" sz="11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04" name="Rectángulo 295">
              <a:extLst>
                <a:ext uri="{FF2B5EF4-FFF2-40B4-BE49-F238E27FC236}">
                  <a16:creationId xmlns:a16="http://schemas.microsoft.com/office/drawing/2014/main" id="{1D8E7372-1A32-7DE4-C951-123846045CCE}"/>
                </a:ext>
              </a:extLst>
            </p:cNvPr>
            <p:cNvSpPr/>
            <p:nvPr/>
          </p:nvSpPr>
          <p:spPr>
            <a:xfrm>
              <a:off x="6149522" y="1565279"/>
              <a:ext cx="2820238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Carolina Darias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San Sebastián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sp>
        <p:nvSpPr>
          <p:cNvPr id="105" name="Rectángulo 297">
            <a:extLst>
              <a:ext uri="{FF2B5EF4-FFF2-40B4-BE49-F238E27FC236}">
                <a16:creationId xmlns:a16="http://schemas.microsoft.com/office/drawing/2014/main" id="{5260653E-696E-7E36-73D3-4187D507719E}"/>
              </a:ext>
            </a:extLst>
          </p:cNvPr>
          <p:cNvSpPr/>
          <p:nvPr/>
        </p:nvSpPr>
        <p:spPr>
          <a:xfrm>
            <a:off x="2444035" y="969483"/>
            <a:ext cx="2820238" cy="58967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close/>
              </a:path>
            </a:pathLst>
          </a:custGeom>
          <a:solidFill>
            <a:srgbClr val="8FAADC"/>
          </a:solidFill>
          <a:ln w="12600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</a:rPr>
              <a:t>JUNTA DE GOBIERNO</a:t>
            </a:r>
            <a:endParaRPr lang="es-ES" sz="1000" b="0" i="0" u="none" strike="noStrike" kern="1200" cap="none" spc="-1" baseline="0">
              <a:solidFill>
                <a:srgbClr val="000000"/>
              </a:solidFill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106" name="Rectángulo 300">
            <a:extLst>
              <a:ext uri="{FF2B5EF4-FFF2-40B4-BE49-F238E27FC236}">
                <a16:creationId xmlns:a16="http://schemas.microsoft.com/office/drawing/2014/main" id="{50C451EE-71D2-F535-F225-60F43533A081}"/>
              </a:ext>
            </a:extLst>
          </p:cNvPr>
          <p:cNvSpPr/>
          <p:nvPr/>
        </p:nvSpPr>
        <p:spPr>
          <a:xfrm>
            <a:off x="9855000" y="969483"/>
            <a:ext cx="2820238" cy="58967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close/>
              </a:path>
            </a:pathLst>
          </a:custGeom>
          <a:solidFill>
            <a:srgbClr val="8FAADC"/>
          </a:solidFill>
          <a:ln w="12600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</a:rPr>
              <a:t>PLENO</a:t>
            </a:r>
            <a:endParaRPr lang="es-ES" sz="1000" b="0" i="0" u="none" strike="noStrike" kern="1200" cap="none" spc="-1" baseline="0">
              <a:solidFill>
                <a:srgbClr val="000000"/>
              </a:solidFill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107" name="CuadroTexto 76">
            <a:extLst>
              <a:ext uri="{FF2B5EF4-FFF2-40B4-BE49-F238E27FC236}">
                <a16:creationId xmlns:a16="http://schemas.microsoft.com/office/drawing/2014/main" id="{5790879F-CBE6-54E0-E01C-59D9A0BEA5E5}"/>
              </a:ext>
            </a:extLst>
          </p:cNvPr>
          <p:cNvSpPr txBox="1"/>
          <p:nvPr/>
        </p:nvSpPr>
        <p:spPr>
          <a:xfrm>
            <a:off x="3120115" y="349556"/>
            <a:ext cx="8879043" cy="3999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b="0" i="0" u="none" strike="noStrike" kern="1200" cap="none" spc="-1" baseline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</a:rPr>
              <a:t>ESTRUCTURA ORGÁNICA DEL AYUNTAMIENTO DE LAS PALMAS DE GRAN CANARIA</a:t>
            </a:r>
            <a:endParaRPr lang="es-ES" sz="2000" b="0" i="0" u="none" strike="noStrike" kern="1200" cap="none" spc="-1" baseline="0">
              <a:solidFill>
                <a:srgbClr val="000000"/>
              </a:solidFill>
              <a:uFillTx/>
              <a:latin typeface="Arial"/>
              <a:ea typeface="DejaVu Sans"/>
              <a:cs typeface="DejaVu Sans"/>
            </a:endParaRPr>
          </a:p>
        </p:txBody>
      </p:sp>
      <p:grpSp>
        <p:nvGrpSpPr>
          <p:cNvPr id="108" name="Grupo 302">
            <a:extLst>
              <a:ext uri="{FF2B5EF4-FFF2-40B4-BE49-F238E27FC236}">
                <a16:creationId xmlns:a16="http://schemas.microsoft.com/office/drawing/2014/main" id="{D061E7CE-9486-929F-35E5-615142B3F76B}"/>
              </a:ext>
            </a:extLst>
          </p:cNvPr>
          <p:cNvGrpSpPr/>
          <p:nvPr/>
        </p:nvGrpSpPr>
        <p:grpSpPr>
          <a:xfrm>
            <a:off x="12873956" y="969483"/>
            <a:ext cx="1439997" cy="698400"/>
            <a:chOff x="12873956" y="969483"/>
            <a:chExt cx="1439997" cy="698400"/>
          </a:xfrm>
        </p:grpSpPr>
        <p:sp>
          <p:nvSpPr>
            <p:cNvPr id="109" name="Rectángulo 303">
              <a:extLst>
                <a:ext uri="{FF2B5EF4-FFF2-40B4-BE49-F238E27FC236}">
                  <a16:creationId xmlns:a16="http://schemas.microsoft.com/office/drawing/2014/main" id="{89FEE4CD-905A-4CAE-5BAF-6F1376D6D26A}"/>
                </a:ext>
              </a:extLst>
            </p:cNvPr>
            <p:cNvSpPr/>
            <p:nvPr/>
          </p:nvSpPr>
          <p:spPr>
            <a:xfrm>
              <a:off x="12873956" y="969483"/>
              <a:ext cx="1439997" cy="41040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FF2CC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Secretaría General del Pleno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10" name="Rectángulo 304">
              <a:extLst>
                <a:ext uri="{FF2B5EF4-FFF2-40B4-BE49-F238E27FC236}">
                  <a16:creationId xmlns:a16="http://schemas.microsoft.com/office/drawing/2014/main" id="{B7663AD5-FC21-3CD0-1A3E-F7D03241E6B9}"/>
                </a:ext>
              </a:extLst>
            </p:cNvPr>
            <p:cNvSpPr/>
            <p:nvPr/>
          </p:nvSpPr>
          <p:spPr>
            <a:xfrm>
              <a:off x="12873956" y="1379884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Ana María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Echeandía Mota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cxnSp>
        <p:nvCxnSpPr>
          <p:cNvPr id="111" name="Conector recto 81">
            <a:extLst>
              <a:ext uri="{FF2B5EF4-FFF2-40B4-BE49-F238E27FC236}">
                <a16:creationId xmlns:a16="http://schemas.microsoft.com/office/drawing/2014/main" id="{68357CA3-45A0-7872-70EB-54F59581665A}"/>
              </a:ext>
            </a:extLst>
          </p:cNvPr>
          <p:cNvCxnSpPr/>
          <p:nvPr/>
        </p:nvCxnSpPr>
        <p:spPr>
          <a:xfrm flipH="1">
            <a:off x="9340202" y="4994279"/>
            <a:ext cx="86036" cy="35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112" name="Conector recto 83">
            <a:extLst>
              <a:ext uri="{FF2B5EF4-FFF2-40B4-BE49-F238E27FC236}">
                <a16:creationId xmlns:a16="http://schemas.microsoft.com/office/drawing/2014/main" id="{1A924B32-6C34-3A06-9E86-41D7BA5102E2}"/>
              </a:ext>
            </a:extLst>
          </p:cNvPr>
          <p:cNvCxnSpPr/>
          <p:nvPr/>
        </p:nvCxnSpPr>
        <p:spPr>
          <a:xfrm flipH="1">
            <a:off x="9340202" y="6169319"/>
            <a:ext cx="86036" cy="3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113" name="Conector recto 87">
            <a:extLst>
              <a:ext uri="{FF2B5EF4-FFF2-40B4-BE49-F238E27FC236}">
                <a16:creationId xmlns:a16="http://schemas.microsoft.com/office/drawing/2014/main" id="{F972534F-19F2-2218-4C08-4B36DAB1852F}"/>
              </a:ext>
            </a:extLst>
          </p:cNvPr>
          <p:cNvCxnSpPr/>
          <p:nvPr/>
        </p:nvCxnSpPr>
        <p:spPr>
          <a:xfrm flipH="1">
            <a:off x="9425882" y="7372798"/>
            <a:ext cx="85679" cy="365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114" name="Conector recto 89">
            <a:extLst>
              <a:ext uri="{FF2B5EF4-FFF2-40B4-BE49-F238E27FC236}">
                <a16:creationId xmlns:a16="http://schemas.microsoft.com/office/drawing/2014/main" id="{60B014BC-FC23-61A5-C824-59F6BEE2C601}"/>
              </a:ext>
            </a:extLst>
          </p:cNvPr>
          <p:cNvCxnSpPr/>
          <p:nvPr/>
        </p:nvCxnSpPr>
        <p:spPr>
          <a:xfrm flipH="1">
            <a:off x="9425882" y="8413915"/>
            <a:ext cx="85679" cy="36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pic>
        <p:nvPicPr>
          <p:cNvPr id="115" name="Imagen 91">
            <a:extLst>
              <a:ext uri="{FF2B5EF4-FFF2-40B4-BE49-F238E27FC236}">
                <a16:creationId xmlns:a16="http://schemas.microsoft.com/office/drawing/2014/main" id="{3F50A4F2-B03B-6785-B61F-3F5A1E72D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117" y="349556"/>
            <a:ext cx="762115" cy="990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16" name="CuadroTexto 308">
            <a:extLst>
              <a:ext uri="{FF2B5EF4-FFF2-40B4-BE49-F238E27FC236}">
                <a16:creationId xmlns:a16="http://schemas.microsoft.com/office/drawing/2014/main" id="{74F8C4A8-544B-D64F-DF2F-0DB12B571A86}"/>
              </a:ext>
            </a:extLst>
          </p:cNvPr>
          <p:cNvSpPr txBox="1"/>
          <p:nvPr/>
        </p:nvSpPr>
        <p:spPr>
          <a:xfrm>
            <a:off x="544680" y="1379884"/>
            <a:ext cx="1610999" cy="6461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0" i="0" u="none" strike="noStrike" kern="1200" cap="none" spc="-1" baseline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</a:rPr>
              <a:t>Corporación</a:t>
            </a:r>
            <a:endParaRPr lang="es-ES" sz="1800" b="0" i="0" u="none" strike="noStrike" kern="1200" cap="none" spc="-1" baseline="0">
              <a:solidFill>
                <a:srgbClr val="000000"/>
              </a:solidFill>
              <a:uFillTx/>
              <a:latin typeface="Arial"/>
              <a:ea typeface="DejaVu Sans"/>
              <a:cs typeface="DejaVu Sans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0" i="0" u="none" strike="noStrike" kern="1200" cap="none" spc="-1" baseline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</a:rPr>
              <a:t>2023/2027</a:t>
            </a:r>
            <a:endParaRPr lang="es-ES" sz="1800" b="0" i="0" u="none" strike="noStrike" kern="1200" cap="none" spc="-1" baseline="0">
              <a:solidFill>
                <a:srgbClr val="000000"/>
              </a:solidFill>
              <a:uFillTx/>
              <a:latin typeface="Arial"/>
              <a:ea typeface="DejaVu Sans"/>
              <a:cs typeface="DejaVu Sans"/>
            </a:endParaRPr>
          </a:p>
        </p:txBody>
      </p:sp>
      <p:cxnSp>
        <p:nvCxnSpPr>
          <p:cNvPr id="117" name="Conector recto 313">
            <a:extLst>
              <a:ext uri="{FF2B5EF4-FFF2-40B4-BE49-F238E27FC236}">
                <a16:creationId xmlns:a16="http://schemas.microsoft.com/office/drawing/2014/main" id="{6DA11EBB-76E3-492D-633F-923368A901B5}"/>
              </a:ext>
            </a:extLst>
          </p:cNvPr>
          <p:cNvCxnSpPr/>
          <p:nvPr/>
        </p:nvCxnSpPr>
        <p:spPr>
          <a:xfrm>
            <a:off x="12675239" y="1559161"/>
            <a:ext cx="199083" cy="3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grpSp>
        <p:nvGrpSpPr>
          <p:cNvPr id="118" name="Grupo 152">
            <a:extLst>
              <a:ext uri="{FF2B5EF4-FFF2-40B4-BE49-F238E27FC236}">
                <a16:creationId xmlns:a16="http://schemas.microsoft.com/office/drawing/2014/main" id="{B0D285EC-67D0-DE21-D6D8-8E6A390FC678}"/>
              </a:ext>
            </a:extLst>
          </p:cNvPr>
          <p:cNvGrpSpPr/>
          <p:nvPr/>
        </p:nvGrpSpPr>
        <p:grpSpPr>
          <a:xfrm>
            <a:off x="2445837" y="7603738"/>
            <a:ext cx="1439997" cy="703805"/>
            <a:chOff x="2445837" y="7603738"/>
            <a:chExt cx="1439997" cy="703805"/>
          </a:xfrm>
        </p:grpSpPr>
        <p:sp>
          <p:nvSpPr>
            <p:cNvPr id="119" name="Rectángulo 153">
              <a:extLst>
                <a:ext uri="{FF2B5EF4-FFF2-40B4-BE49-F238E27FC236}">
                  <a16:creationId xmlns:a16="http://schemas.microsoft.com/office/drawing/2014/main" id="{9B3CD588-C9ED-11A8-F1DA-2F892255A98A}"/>
                </a:ext>
              </a:extLst>
            </p:cNvPr>
            <p:cNvSpPr/>
            <p:nvPr/>
          </p:nvSpPr>
          <p:spPr>
            <a:xfrm>
              <a:off x="2445837" y="7603738"/>
              <a:ext cx="1439997" cy="4157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FF2CC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Intervención General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20" name="Rectángulo 154">
              <a:extLst>
                <a:ext uri="{FF2B5EF4-FFF2-40B4-BE49-F238E27FC236}">
                  <a16:creationId xmlns:a16="http://schemas.microsoft.com/office/drawing/2014/main" id="{1EC872E6-A48D-5219-0C69-E01B28ABADCD}"/>
                </a:ext>
              </a:extLst>
            </p:cNvPr>
            <p:cNvSpPr/>
            <p:nvPr/>
          </p:nvSpPr>
          <p:spPr>
            <a:xfrm>
              <a:off x="2445837" y="8019544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Paloma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Goig Alique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121" name="Grupo 155">
            <a:extLst>
              <a:ext uri="{FF2B5EF4-FFF2-40B4-BE49-F238E27FC236}">
                <a16:creationId xmlns:a16="http://schemas.microsoft.com/office/drawing/2014/main" id="{CA1AFC92-154F-FD96-81B2-CBC66DDC2AC2}"/>
              </a:ext>
            </a:extLst>
          </p:cNvPr>
          <p:cNvGrpSpPr/>
          <p:nvPr/>
        </p:nvGrpSpPr>
        <p:grpSpPr>
          <a:xfrm>
            <a:off x="3998159" y="7603016"/>
            <a:ext cx="1439997" cy="703804"/>
            <a:chOff x="3998159" y="7603016"/>
            <a:chExt cx="1439997" cy="703804"/>
          </a:xfrm>
        </p:grpSpPr>
        <p:sp>
          <p:nvSpPr>
            <p:cNvPr id="122" name="Rectángulo 156">
              <a:extLst>
                <a:ext uri="{FF2B5EF4-FFF2-40B4-BE49-F238E27FC236}">
                  <a16:creationId xmlns:a16="http://schemas.microsoft.com/office/drawing/2014/main" id="{A99244B1-60D7-B484-EDB3-607956371E43}"/>
                </a:ext>
              </a:extLst>
            </p:cNvPr>
            <p:cNvSpPr/>
            <p:nvPr/>
          </p:nvSpPr>
          <p:spPr>
            <a:xfrm>
              <a:off x="3998159" y="7603016"/>
              <a:ext cx="1439997" cy="4157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FF2CC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Órgano de Gestión Tributaria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23" name="Rectángulo 157">
              <a:extLst>
                <a:ext uri="{FF2B5EF4-FFF2-40B4-BE49-F238E27FC236}">
                  <a16:creationId xmlns:a16="http://schemas.microsoft.com/office/drawing/2014/main" id="{4E63C5F9-BFDD-90D6-BD30-D23EE4CE2691}"/>
                </a:ext>
              </a:extLst>
            </p:cNvPr>
            <p:cNvSpPr/>
            <p:nvPr/>
          </p:nvSpPr>
          <p:spPr>
            <a:xfrm>
              <a:off x="3998159" y="8018821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Antonia Guadalupe Betancor Montesdeoca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124" name="Grupo 158">
            <a:extLst>
              <a:ext uri="{FF2B5EF4-FFF2-40B4-BE49-F238E27FC236}">
                <a16:creationId xmlns:a16="http://schemas.microsoft.com/office/drawing/2014/main" id="{87655634-F9CC-C79B-9785-29994E464C6C}"/>
              </a:ext>
            </a:extLst>
          </p:cNvPr>
          <p:cNvGrpSpPr/>
          <p:nvPr/>
        </p:nvGrpSpPr>
        <p:grpSpPr>
          <a:xfrm>
            <a:off x="2447281" y="8491859"/>
            <a:ext cx="1439997" cy="703804"/>
            <a:chOff x="2447281" y="8491859"/>
            <a:chExt cx="1439997" cy="703804"/>
          </a:xfrm>
        </p:grpSpPr>
        <p:sp>
          <p:nvSpPr>
            <p:cNvPr id="125" name="Rectángulo 159">
              <a:extLst>
                <a:ext uri="{FF2B5EF4-FFF2-40B4-BE49-F238E27FC236}">
                  <a16:creationId xmlns:a16="http://schemas.microsoft.com/office/drawing/2014/main" id="{B5D69FB3-4A9A-41F6-4DE9-756AD5411346}"/>
                </a:ext>
              </a:extLst>
            </p:cNvPr>
            <p:cNvSpPr/>
            <p:nvPr/>
          </p:nvSpPr>
          <p:spPr>
            <a:xfrm>
              <a:off x="2447281" y="8491859"/>
              <a:ext cx="1439997" cy="4157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FF2CC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Órgano de Gestión Económico-Financiera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26" name="Rectángulo 160">
              <a:extLst>
                <a:ext uri="{FF2B5EF4-FFF2-40B4-BE49-F238E27FC236}">
                  <a16:creationId xmlns:a16="http://schemas.microsoft.com/office/drawing/2014/main" id="{DAE9B504-B64E-60A8-656D-329CB87D95F5}"/>
                </a:ext>
              </a:extLst>
            </p:cNvPr>
            <p:cNvSpPr/>
            <p:nvPr/>
          </p:nvSpPr>
          <p:spPr>
            <a:xfrm>
              <a:off x="2447281" y="8907664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Natacha 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Alemán Rodríguez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127" name="Grupo 161">
            <a:extLst>
              <a:ext uri="{FF2B5EF4-FFF2-40B4-BE49-F238E27FC236}">
                <a16:creationId xmlns:a16="http://schemas.microsoft.com/office/drawing/2014/main" id="{9CBAA67B-0D38-5DC9-1501-7F7F385D414D}"/>
              </a:ext>
            </a:extLst>
          </p:cNvPr>
          <p:cNvGrpSpPr/>
          <p:nvPr/>
        </p:nvGrpSpPr>
        <p:grpSpPr>
          <a:xfrm>
            <a:off x="4003197" y="8491859"/>
            <a:ext cx="1439997" cy="703804"/>
            <a:chOff x="4003197" y="8491859"/>
            <a:chExt cx="1439997" cy="703804"/>
          </a:xfrm>
        </p:grpSpPr>
        <p:sp>
          <p:nvSpPr>
            <p:cNvPr id="128" name="Rectángulo 162">
              <a:extLst>
                <a:ext uri="{FF2B5EF4-FFF2-40B4-BE49-F238E27FC236}">
                  <a16:creationId xmlns:a16="http://schemas.microsoft.com/office/drawing/2014/main" id="{25AF028C-4A58-D4AC-DF2B-765CC6B05294}"/>
                </a:ext>
              </a:extLst>
            </p:cNvPr>
            <p:cNvSpPr/>
            <p:nvPr/>
          </p:nvSpPr>
          <p:spPr>
            <a:xfrm>
              <a:off x="4003197" y="8491859"/>
              <a:ext cx="1439997" cy="4157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FF2CC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Órgano de</a:t>
              </a:r>
              <a:r>
                <a:rPr lang="es-ES" sz="1000" b="0" i="0" u="none" strike="noStrike" kern="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 Gestión</a:t>
              </a: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 Presupuestaria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29" name="Rectángulo 163">
              <a:extLst>
                <a:ext uri="{FF2B5EF4-FFF2-40B4-BE49-F238E27FC236}">
                  <a16:creationId xmlns:a16="http://schemas.microsoft.com/office/drawing/2014/main" id="{3EF2093A-8325-42D6-F1F9-105075750713}"/>
                </a:ext>
              </a:extLst>
            </p:cNvPr>
            <p:cNvSpPr/>
            <p:nvPr/>
          </p:nvSpPr>
          <p:spPr>
            <a:xfrm>
              <a:off x="4003197" y="8907664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Elisa Fernández Rodriguez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cxnSp>
        <p:nvCxnSpPr>
          <p:cNvPr id="130" name="Conector recto 20">
            <a:extLst>
              <a:ext uri="{FF2B5EF4-FFF2-40B4-BE49-F238E27FC236}">
                <a16:creationId xmlns:a16="http://schemas.microsoft.com/office/drawing/2014/main" id="{33D466A5-8D24-6D5B-6B82-7ADD6DB78A7A}"/>
              </a:ext>
            </a:extLst>
          </p:cNvPr>
          <p:cNvCxnSpPr/>
          <p:nvPr/>
        </p:nvCxnSpPr>
        <p:spPr>
          <a:xfrm flipH="1">
            <a:off x="3953518" y="9280263"/>
            <a:ext cx="44997" cy="3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131" name="Conector recto 36">
            <a:extLst>
              <a:ext uri="{FF2B5EF4-FFF2-40B4-BE49-F238E27FC236}">
                <a16:creationId xmlns:a16="http://schemas.microsoft.com/office/drawing/2014/main" id="{1B552B2B-D458-98CB-8433-9FA074E7261C}"/>
              </a:ext>
            </a:extLst>
          </p:cNvPr>
          <p:cNvCxnSpPr/>
          <p:nvPr/>
        </p:nvCxnSpPr>
        <p:spPr>
          <a:xfrm flipH="1">
            <a:off x="713881" y="9099002"/>
            <a:ext cx="87480" cy="35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grpSp>
        <p:nvGrpSpPr>
          <p:cNvPr id="132" name="Grupo 167">
            <a:extLst>
              <a:ext uri="{FF2B5EF4-FFF2-40B4-BE49-F238E27FC236}">
                <a16:creationId xmlns:a16="http://schemas.microsoft.com/office/drawing/2014/main" id="{8758C8E9-2890-E0A8-53C6-491F3D229FD6}"/>
              </a:ext>
            </a:extLst>
          </p:cNvPr>
          <p:cNvGrpSpPr/>
          <p:nvPr/>
        </p:nvGrpSpPr>
        <p:grpSpPr>
          <a:xfrm>
            <a:off x="800996" y="9083155"/>
            <a:ext cx="1439997" cy="788405"/>
            <a:chOff x="800996" y="9083155"/>
            <a:chExt cx="1439997" cy="788405"/>
          </a:xfrm>
        </p:grpSpPr>
        <p:sp>
          <p:nvSpPr>
            <p:cNvPr id="133" name="Rectángulo 168">
              <a:extLst>
                <a:ext uri="{FF2B5EF4-FFF2-40B4-BE49-F238E27FC236}">
                  <a16:creationId xmlns:a16="http://schemas.microsoft.com/office/drawing/2014/main" id="{9E1F182C-CEFF-5BA8-0566-BAC7DB2F769A}"/>
                </a:ext>
              </a:extLst>
            </p:cNvPr>
            <p:cNvSpPr/>
            <p:nvPr/>
          </p:nvSpPr>
          <p:spPr>
            <a:xfrm>
              <a:off x="800996" y="9083155"/>
              <a:ext cx="1439997" cy="5000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FF2CC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Secretaría General Técnica de la Junta de Gobierno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34" name="Rectángulo 169">
              <a:extLst>
                <a:ext uri="{FF2B5EF4-FFF2-40B4-BE49-F238E27FC236}">
                  <a16:creationId xmlns:a16="http://schemas.microsoft.com/office/drawing/2014/main" id="{58A23AE1-228F-E66E-6EF5-5F2D0D552BA3}"/>
                </a:ext>
              </a:extLst>
            </p:cNvPr>
            <p:cNvSpPr/>
            <p:nvPr/>
          </p:nvSpPr>
          <p:spPr>
            <a:xfrm>
              <a:off x="800996" y="9583561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Antonio José Muñecas Rodrigo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cxnSp>
        <p:nvCxnSpPr>
          <p:cNvPr id="135" name="Conector recto 172">
            <a:extLst>
              <a:ext uri="{FF2B5EF4-FFF2-40B4-BE49-F238E27FC236}">
                <a16:creationId xmlns:a16="http://schemas.microsoft.com/office/drawing/2014/main" id="{F0410084-E917-EEA8-7693-5C9BDD297E85}"/>
              </a:ext>
            </a:extLst>
          </p:cNvPr>
          <p:cNvCxnSpPr/>
          <p:nvPr/>
        </p:nvCxnSpPr>
        <p:spPr>
          <a:xfrm flipH="1">
            <a:off x="726115" y="6042236"/>
            <a:ext cx="86045" cy="36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sp>
        <p:nvSpPr>
          <p:cNvPr id="136" name="CuadroTexto 2">
            <a:extLst>
              <a:ext uri="{FF2B5EF4-FFF2-40B4-BE49-F238E27FC236}">
                <a16:creationId xmlns:a16="http://schemas.microsoft.com/office/drawing/2014/main" id="{E336AE13-94DD-36A9-C2B8-C5A1CEAC9948}"/>
              </a:ext>
            </a:extLst>
          </p:cNvPr>
          <p:cNvSpPr txBox="1"/>
          <p:nvPr/>
        </p:nvSpPr>
        <p:spPr>
          <a:xfrm>
            <a:off x="11200321" y="9888120"/>
            <a:ext cx="3198964" cy="5230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400" b="0" i="0" u="none" strike="noStrike" kern="1200" cap="none" spc="-1" baseline="0" dirty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</a:rPr>
              <a:t>Actualizado en </a:t>
            </a:r>
            <a:r>
              <a:rPr lang="es-ES" sz="1400" spc="-1" dirty="0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abril</a:t>
            </a:r>
            <a:r>
              <a:rPr lang="es-ES" sz="1400" b="0" i="0" u="none" strike="noStrike" kern="1200" cap="none" spc="-1" baseline="0" dirty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</a:rPr>
              <a:t> de 2024 según</a:t>
            </a:r>
            <a:r>
              <a:rPr lang="es-ES" sz="1400" b="0" i="0" u="none" strike="noStrike" kern="0" cap="none" spc="-1" baseline="0" dirty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rPr>
              <a:t> </a:t>
            </a:r>
            <a:r>
              <a:rPr lang="es-ES" sz="1400" b="0" i="0" u="none" strike="noStrike" kern="1200" cap="none" spc="-1" baseline="0" dirty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Decreto 26777/2023</a:t>
            </a:r>
            <a:endParaRPr lang="es-ES" sz="1400" b="0" i="0" u="none" strike="noStrike" kern="1200" cap="none" spc="-1" baseline="0" dirty="0">
              <a:solidFill>
                <a:srgbClr val="000000"/>
              </a:solidFill>
              <a:uFillTx/>
              <a:latin typeface="Arial"/>
              <a:ea typeface="DejaVu Sans"/>
              <a:cs typeface="DejaVu Sans"/>
            </a:endParaRPr>
          </a:p>
        </p:txBody>
      </p:sp>
      <p:cxnSp>
        <p:nvCxnSpPr>
          <p:cNvPr id="137" name="Conector recto 174">
            <a:extLst>
              <a:ext uri="{FF2B5EF4-FFF2-40B4-BE49-F238E27FC236}">
                <a16:creationId xmlns:a16="http://schemas.microsoft.com/office/drawing/2014/main" id="{3E5FDC25-F6C2-31DD-E3D9-50A0AC387722}"/>
              </a:ext>
            </a:extLst>
          </p:cNvPr>
          <p:cNvCxnSpPr/>
          <p:nvPr/>
        </p:nvCxnSpPr>
        <p:spPr>
          <a:xfrm>
            <a:off x="2444035" y="3527279"/>
            <a:ext cx="366" cy="290158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grpSp>
        <p:nvGrpSpPr>
          <p:cNvPr id="138" name="Grupo 248">
            <a:extLst>
              <a:ext uri="{FF2B5EF4-FFF2-40B4-BE49-F238E27FC236}">
                <a16:creationId xmlns:a16="http://schemas.microsoft.com/office/drawing/2014/main" id="{7D103B56-2DE9-31BF-2039-014C14C32367}"/>
              </a:ext>
            </a:extLst>
          </p:cNvPr>
          <p:cNvGrpSpPr/>
          <p:nvPr/>
        </p:nvGrpSpPr>
        <p:grpSpPr>
          <a:xfrm>
            <a:off x="12887635" y="3817080"/>
            <a:ext cx="1439997" cy="968761"/>
            <a:chOff x="12887635" y="3817080"/>
            <a:chExt cx="1439997" cy="968761"/>
          </a:xfrm>
        </p:grpSpPr>
        <p:sp>
          <p:nvSpPr>
            <p:cNvPr id="139" name="Rectángulo 249">
              <a:extLst>
                <a:ext uri="{FF2B5EF4-FFF2-40B4-BE49-F238E27FC236}">
                  <a16:creationId xmlns:a16="http://schemas.microsoft.com/office/drawing/2014/main" id="{7FC479E8-64A7-2EAA-09DA-CFAB60A012E9}"/>
                </a:ext>
              </a:extLst>
            </p:cNvPr>
            <p:cNvSpPr/>
            <p:nvPr/>
          </p:nvSpPr>
          <p:spPr>
            <a:xfrm>
              <a:off x="12887635" y="3817080"/>
              <a:ext cx="1439997" cy="6807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C5E0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delegada del Área de Cultura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40" name="Rectángulo 250">
              <a:extLst>
                <a:ext uri="{FF2B5EF4-FFF2-40B4-BE49-F238E27FC236}">
                  <a16:creationId xmlns:a16="http://schemas.microsoft.com/office/drawing/2014/main" id="{516D8781-BD1E-F1BC-650C-D6870DBAF436}"/>
                </a:ext>
              </a:extLst>
            </p:cNvPr>
            <p:cNvSpPr/>
            <p:nvPr/>
          </p:nvSpPr>
          <p:spPr>
            <a:xfrm>
              <a:off x="12887635" y="4497842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Adrián Santana García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cxnSp>
        <p:nvCxnSpPr>
          <p:cNvPr id="141" name="Conector recto 61">
            <a:extLst>
              <a:ext uri="{FF2B5EF4-FFF2-40B4-BE49-F238E27FC236}">
                <a16:creationId xmlns:a16="http://schemas.microsoft.com/office/drawing/2014/main" id="{589ED66F-FB35-77DE-62C6-503883D44F16}"/>
              </a:ext>
            </a:extLst>
          </p:cNvPr>
          <p:cNvCxnSpPr/>
          <p:nvPr/>
        </p:nvCxnSpPr>
        <p:spPr>
          <a:xfrm>
            <a:off x="11064240" y="3646078"/>
            <a:ext cx="356" cy="430198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142" name="Conector recto 63">
            <a:extLst>
              <a:ext uri="{FF2B5EF4-FFF2-40B4-BE49-F238E27FC236}">
                <a16:creationId xmlns:a16="http://schemas.microsoft.com/office/drawing/2014/main" id="{856D3A02-A44D-7497-A31E-423750B05FD2}"/>
              </a:ext>
            </a:extLst>
          </p:cNvPr>
          <p:cNvCxnSpPr/>
          <p:nvPr/>
        </p:nvCxnSpPr>
        <p:spPr>
          <a:xfrm flipH="1">
            <a:off x="11064240" y="4075919"/>
            <a:ext cx="86035" cy="3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grpSp>
        <p:nvGrpSpPr>
          <p:cNvPr id="143" name="Grupo 248">
            <a:extLst>
              <a:ext uri="{FF2B5EF4-FFF2-40B4-BE49-F238E27FC236}">
                <a16:creationId xmlns:a16="http://schemas.microsoft.com/office/drawing/2014/main" id="{1E0C30E0-E693-0C23-1885-42AB850127C1}"/>
              </a:ext>
            </a:extLst>
          </p:cNvPr>
          <p:cNvGrpSpPr/>
          <p:nvPr/>
        </p:nvGrpSpPr>
        <p:grpSpPr>
          <a:xfrm>
            <a:off x="11163598" y="3902759"/>
            <a:ext cx="1439997" cy="969118"/>
            <a:chOff x="11163598" y="3902759"/>
            <a:chExt cx="1439997" cy="969118"/>
          </a:xfrm>
        </p:grpSpPr>
        <p:sp>
          <p:nvSpPr>
            <p:cNvPr id="144" name="Rectángulo 249">
              <a:extLst>
                <a:ext uri="{FF2B5EF4-FFF2-40B4-BE49-F238E27FC236}">
                  <a16:creationId xmlns:a16="http://schemas.microsoft.com/office/drawing/2014/main" id="{BA6AAB07-25F6-9BB2-82BC-D39430EA3C9F}"/>
                </a:ext>
              </a:extLst>
            </p:cNvPr>
            <p:cNvSpPr/>
            <p:nvPr/>
          </p:nvSpPr>
          <p:spPr>
            <a:xfrm>
              <a:off x="11163598" y="3902759"/>
              <a:ext cx="1439997" cy="6807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C5E0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delegada del Área de Deporte, Juventud y Participación Ciudadana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45" name="Rectángulo 250">
              <a:extLst>
                <a:ext uri="{FF2B5EF4-FFF2-40B4-BE49-F238E27FC236}">
                  <a16:creationId xmlns:a16="http://schemas.microsoft.com/office/drawing/2014/main" id="{404EBB4E-59CE-A227-FAA6-1D8548E10CCC}"/>
                </a:ext>
              </a:extLst>
            </p:cNvPr>
            <p:cNvSpPr/>
            <p:nvPr/>
          </p:nvSpPr>
          <p:spPr>
            <a:xfrm>
              <a:off x="11163598" y="4583878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Carla Campoamor Abad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146" name="Grupo 251">
            <a:extLst>
              <a:ext uri="{FF2B5EF4-FFF2-40B4-BE49-F238E27FC236}">
                <a16:creationId xmlns:a16="http://schemas.microsoft.com/office/drawing/2014/main" id="{4CE14F10-18C3-67CF-1A56-A4205134E6D2}"/>
              </a:ext>
            </a:extLst>
          </p:cNvPr>
          <p:cNvGrpSpPr/>
          <p:nvPr/>
        </p:nvGrpSpPr>
        <p:grpSpPr>
          <a:xfrm>
            <a:off x="11149562" y="5051163"/>
            <a:ext cx="1439997" cy="827998"/>
            <a:chOff x="11149562" y="5051163"/>
            <a:chExt cx="1439997" cy="827998"/>
          </a:xfrm>
        </p:grpSpPr>
        <p:sp>
          <p:nvSpPr>
            <p:cNvPr id="147" name="Rectángulo 252">
              <a:extLst>
                <a:ext uri="{FF2B5EF4-FFF2-40B4-BE49-F238E27FC236}">
                  <a16:creationId xmlns:a16="http://schemas.microsoft.com/office/drawing/2014/main" id="{479A0133-CE5F-4317-7AAE-B310E27A310E}"/>
                </a:ext>
              </a:extLst>
            </p:cNvPr>
            <p:cNvSpPr/>
            <p:nvPr/>
          </p:nvSpPr>
          <p:spPr>
            <a:xfrm>
              <a:off x="11149562" y="5051163"/>
              <a:ext cx="1439997" cy="5399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8CBAD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Dirección General de  Servicios Sociales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48" name="Rectángulo 253">
              <a:extLst>
                <a:ext uri="{FF2B5EF4-FFF2-40B4-BE49-F238E27FC236}">
                  <a16:creationId xmlns:a16="http://schemas.microsoft.com/office/drawing/2014/main" id="{8CBCDCD1-1091-5A20-5AAE-599AA0C2B6E4}"/>
                </a:ext>
              </a:extLst>
            </p:cNvPr>
            <p:cNvSpPr/>
            <p:nvPr/>
          </p:nvSpPr>
          <p:spPr>
            <a:xfrm>
              <a:off x="11149562" y="5591162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Carlos Iván Gómez Curbelo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149" name="Grupo 254">
            <a:extLst>
              <a:ext uri="{FF2B5EF4-FFF2-40B4-BE49-F238E27FC236}">
                <a16:creationId xmlns:a16="http://schemas.microsoft.com/office/drawing/2014/main" id="{08CB608E-3FB8-06B7-EAA2-85CCB47FB25C}"/>
              </a:ext>
            </a:extLst>
          </p:cNvPr>
          <p:cNvGrpSpPr/>
          <p:nvPr/>
        </p:nvGrpSpPr>
        <p:grpSpPr>
          <a:xfrm>
            <a:off x="11149562" y="6169319"/>
            <a:ext cx="1439997" cy="827998"/>
            <a:chOff x="11149562" y="6169319"/>
            <a:chExt cx="1439997" cy="827998"/>
          </a:xfrm>
        </p:grpSpPr>
        <p:sp>
          <p:nvSpPr>
            <p:cNvPr id="150" name="Rectángulo 255">
              <a:extLst>
                <a:ext uri="{FF2B5EF4-FFF2-40B4-BE49-F238E27FC236}">
                  <a16:creationId xmlns:a16="http://schemas.microsoft.com/office/drawing/2014/main" id="{DAD3C63C-9C68-ECDD-2C4F-226C47E079DF}"/>
                </a:ext>
              </a:extLst>
            </p:cNvPr>
            <p:cNvSpPr/>
            <p:nvPr/>
          </p:nvSpPr>
          <p:spPr>
            <a:xfrm>
              <a:off x="11149562" y="6169319"/>
              <a:ext cx="1439997" cy="5399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8CBAD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Dirección General de Igualdad y Diversidad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51" name="Rectángulo 256">
              <a:extLst>
                <a:ext uri="{FF2B5EF4-FFF2-40B4-BE49-F238E27FC236}">
                  <a16:creationId xmlns:a16="http://schemas.microsoft.com/office/drawing/2014/main" id="{153E452F-2D40-9288-B1B6-952363C7EA33}"/>
                </a:ext>
              </a:extLst>
            </p:cNvPr>
            <p:cNvSpPr/>
            <p:nvPr/>
          </p:nvSpPr>
          <p:spPr>
            <a:xfrm>
              <a:off x="11149562" y="6709318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Dunia Rodríguez Viera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cxnSp>
        <p:nvCxnSpPr>
          <p:cNvPr id="152" name="Conector recto 39">
            <a:extLst>
              <a:ext uri="{FF2B5EF4-FFF2-40B4-BE49-F238E27FC236}">
                <a16:creationId xmlns:a16="http://schemas.microsoft.com/office/drawing/2014/main" id="{34AED665-3FAC-0495-F885-AAF025B4C211}"/>
              </a:ext>
            </a:extLst>
          </p:cNvPr>
          <p:cNvCxnSpPr/>
          <p:nvPr/>
        </p:nvCxnSpPr>
        <p:spPr>
          <a:xfrm>
            <a:off x="11064240" y="3503523"/>
            <a:ext cx="356" cy="2666153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153" name="Conector recto 43">
            <a:extLst>
              <a:ext uri="{FF2B5EF4-FFF2-40B4-BE49-F238E27FC236}">
                <a16:creationId xmlns:a16="http://schemas.microsoft.com/office/drawing/2014/main" id="{EBC39CC7-205B-B464-13E8-2E0A33609414}"/>
              </a:ext>
            </a:extLst>
          </p:cNvPr>
          <p:cNvCxnSpPr/>
          <p:nvPr/>
        </p:nvCxnSpPr>
        <p:spPr>
          <a:xfrm flipH="1">
            <a:off x="11064240" y="5051163"/>
            <a:ext cx="85679" cy="3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154" name="Conector recto 45">
            <a:extLst>
              <a:ext uri="{FF2B5EF4-FFF2-40B4-BE49-F238E27FC236}">
                <a16:creationId xmlns:a16="http://schemas.microsoft.com/office/drawing/2014/main" id="{4B8F2B5A-A8FE-0F78-3CD0-0E9767AFCED3}"/>
              </a:ext>
            </a:extLst>
          </p:cNvPr>
          <p:cNvCxnSpPr/>
          <p:nvPr/>
        </p:nvCxnSpPr>
        <p:spPr>
          <a:xfrm flipH="1">
            <a:off x="11064240" y="6169319"/>
            <a:ext cx="85679" cy="3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grpSp>
        <p:nvGrpSpPr>
          <p:cNvPr id="155" name="Grupo 242">
            <a:extLst>
              <a:ext uri="{FF2B5EF4-FFF2-40B4-BE49-F238E27FC236}">
                <a16:creationId xmlns:a16="http://schemas.microsoft.com/office/drawing/2014/main" id="{330896A4-0DC5-85C7-4A47-885209713F04}"/>
              </a:ext>
            </a:extLst>
          </p:cNvPr>
          <p:cNvGrpSpPr/>
          <p:nvPr/>
        </p:nvGrpSpPr>
        <p:grpSpPr>
          <a:xfrm>
            <a:off x="9429475" y="6168963"/>
            <a:ext cx="1439997" cy="994684"/>
            <a:chOff x="9429475" y="6168963"/>
            <a:chExt cx="1439997" cy="994684"/>
          </a:xfrm>
        </p:grpSpPr>
        <p:sp>
          <p:nvSpPr>
            <p:cNvPr id="156" name="Rectángulo 243">
              <a:extLst>
                <a:ext uri="{FF2B5EF4-FFF2-40B4-BE49-F238E27FC236}">
                  <a16:creationId xmlns:a16="http://schemas.microsoft.com/office/drawing/2014/main" id="{4270363F-6F6C-CA04-EBF1-296F813E1CEB}"/>
                </a:ext>
              </a:extLst>
            </p:cNvPr>
            <p:cNvSpPr/>
            <p:nvPr/>
          </p:nvSpPr>
          <p:spPr>
            <a:xfrm>
              <a:off x="9429475" y="6168963"/>
              <a:ext cx="1439997" cy="6487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E8B2D2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Coordinación general de Planificación, Desarrollo Urbano y Vivienda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57" name="Rectángulo 244">
              <a:extLst>
                <a:ext uri="{FF2B5EF4-FFF2-40B4-BE49-F238E27FC236}">
                  <a16:creationId xmlns:a16="http://schemas.microsoft.com/office/drawing/2014/main" id="{0B54634E-3FE5-015E-4880-E135177F15C9}"/>
                </a:ext>
              </a:extLst>
            </p:cNvPr>
            <p:cNvSpPr/>
            <p:nvPr/>
          </p:nvSpPr>
          <p:spPr>
            <a:xfrm>
              <a:off x="9429475" y="6817684"/>
              <a:ext cx="1439997" cy="3459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spc="-1" dirty="0">
                  <a:solidFill>
                    <a:srgbClr val="000000"/>
                  </a:solidFill>
                  <a:latin typeface="Calibri"/>
                  <a:ea typeface="DejaVu Sans"/>
                  <a:cs typeface="DejaVu Sans"/>
                </a:rPr>
                <a:t>Carmen Nieves Martín Pér</a:t>
              </a:r>
              <a:r>
                <a:rPr lang="es-ES" sz="1000" b="0" i="0" u="none" strike="noStrike" kern="1200" cap="none" spc="-1" baseline="0" dirty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ez</a:t>
              </a:r>
              <a:endParaRPr lang="es-ES" sz="1000" b="0" i="0" u="none" strike="noStrike" kern="1200" cap="none" spc="-1" baseline="0" dirty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cxnSp>
        <p:nvCxnSpPr>
          <p:cNvPr id="158" name="Conector recto 33">
            <a:extLst>
              <a:ext uri="{FF2B5EF4-FFF2-40B4-BE49-F238E27FC236}">
                <a16:creationId xmlns:a16="http://schemas.microsoft.com/office/drawing/2014/main" id="{3AF7B3D0-90BF-6DD0-2C47-CA9E0487EDB2}"/>
              </a:ext>
            </a:extLst>
          </p:cNvPr>
          <p:cNvCxnSpPr/>
          <p:nvPr/>
        </p:nvCxnSpPr>
        <p:spPr>
          <a:xfrm>
            <a:off x="9423358" y="7163638"/>
            <a:ext cx="366" cy="1250643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159" name="Conector recto 39">
            <a:extLst>
              <a:ext uri="{FF2B5EF4-FFF2-40B4-BE49-F238E27FC236}">
                <a16:creationId xmlns:a16="http://schemas.microsoft.com/office/drawing/2014/main" id="{11766406-1831-C0A1-DC0E-ECA258DC6FE8}"/>
              </a:ext>
            </a:extLst>
          </p:cNvPr>
          <p:cNvCxnSpPr/>
          <p:nvPr/>
        </p:nvCxnSpPr>
        <p:spPr>
          <a:xfrm>
            <a:off x="7616156" y="3487320"/>
            <a:ext cx="366" cy="33011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grpSp>
        <p:nvGrpSpPr>
          <p:cNvPr id="160" name="Grupo 235">
            <a:extLst>
              <a:ext uri="{FF2B5EF4-FFF2-40B4-BE49-F238E27FC236}">
                <a16:creationId xmlns:a16="http://schemas.microsoft.com/office/drawing/2014/main" id="{89E155FC-A3E6-8D3D-CFA4-90873FC57F33}"/>
              </a:ext>
            </a:extLst>
          </p:cNvPr>
          <p:cNvGrpSpPr/>
          <p:nvPr/>
        </p:nvGrpSpPr>
        <p:grpSpPr>
          <a:xfrm>
            <a:off x="7708675" y="3817080"/>
            <a:ext cx="1439997" cy="827998"/>
            <a:chOff x="7708675" y="3817080"/>
            <a:chExt cx="1439997" cy="827998"/>
          </a:xfrm>
        </p:grpSpPr>
        <p:sp>
          <p:nvSpPr>
            <p:cNvPr id="161" name="Rectángulo 236">
              <a:extLst>
                <a:ext uri="{FF2B5EF4-FFF2-40B4-BE49-F238E27FC236}">
                  <a16:creationId xmlns:a16="http://schemas.microsoft.com/office/drawing/2014/main" id="{39C0F306-A477-F22D-AA05-4924DEB67C92}"/>
                </a:ext>
              </a:extLst>
            </p:cNvPr>
            <p:cNvSpPr/>
            <p:nvPr/>
          </p:nvSpPr>
          <p:spPr>
            <a:xfrm>
              <a:off x="7708675" y="3817080"/>
              <a:ext cx="1439997" cy="5399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8CBAD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Dirección General de Seguridad y Emergencias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62" name="Rectángulo 237">
              <a:extLst>
                <a:ext uri="{FF2B5EF4-FFF2-40B4-BE49-F238E27FC236}">
                  <a16:creationId xmlns:a16="http://schemas.microsoft.com/office/drawing/2014/main" id="{D4B80EAE-67DA-E699-4F19-54A0499F79EC}"/>
                </a:ext>
              </a:extLst>
            </p:cNvPr>
            <p:cNvSpPr/>
            <p:nvPr/>
          </p:nvSpPr>
          <p:spPr>
            <a:xfrm>
              <a:off x="7708675" y="4357079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Rosa Rodríguez Arteaga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cxnSp>
        <p:nvCxnSpPr>
          <p:cNvPr id="163" name="Conector recto 29">
            <a:extLst>
              <a:ext uri="{FF2B5EF4-FFF2-40B4-BE49-F238E27FC236}">
                <a16:creationId xmlns:a16="http://schemas.microsoft.com/office/drawing/2014/main" id="{752EA067-0D11-6043-0C67-5CE29948FFE3}"/>
              </a:ext>
            </a:extLst>
          </p:cNvPr>
          <p:cNvCxnSpPr/>
          <p:nvPr/>
        </p:nvCxnSpPr>
        <p:spPr>
          <a:xfrm flipH="1">
            <a:off x="7627321" y="3817080"/>
            <a:ext cx="81720" cy="3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164" name="Conector recto 174">
            <a:extLst>
              <a:ext uri="{FF2B5EF4-FFF2-40B4-BE49-F238E27FC236}">
                <a16:creationId xmlns:a16="http://schemas.microsoft.com/office/drawing/2014/main" id="{4FC20B4B-261A-C9D3-3BB4-DEA1E2C237D7}"/>
              </a:ext>
            </a:extLst>
          </p:cNvPr>
          <p:cNvCxnSpPr/>
          <p:nvPr/>
        </p:nvCxnSpPr>
        <p:spPr>
          <a:xfrm>
            <a:off x="4178881" y="3638516"/>
            <a:ext cx="356" cy="290523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grpSp>
        <p:nvGrpSpPr>
          <p:cNvPr id="165" name="Grupo 242">
            <a:extLst>
              <a:ext uri="{FF2B5EF4-FFF2-40B4-BE49-F238E27FC236}">
                <a16:creationId xmlns:a16="http://schemas.microsoft.com/office/drawing/2014/main" id="{B61CE14B-170B-9F3E-C52B-9ADCB18DA862}"/>
              </a:ext>
            </a:extLst>
          </p:cNvPr>
          <p:cNvGrpSpPr/>
          <p:nvPr/>
        </p:nvGrpSpPr>
        <p:grpSpPr>
          <a:xfrm>
            <a:off x="800996" y="6044403"/>
            <a:ext cx="1439997" cy="827998"/>
            <a:chOff x="800996" y="6044403"/>
            <a:chExt cx="1439997" cy="827998"/>
          </a:xfrm>
        </p:grpSpPr>
        <p:sp>
          <p:nvSpPr>
            <p:cNvPr id="166" name="Rectángulo 243">
              <a:extLst>
                <a:ext uri="{FF2B5EF4-FFF2-40B4-BE49-F238E27FC236}">
                  <a16:creationId xmlns:a16="http://schemas.microsoft.com/office/drawing/2014/main" id="{972CAD67-6D10-6626-953C-EF4B22C565C9}"/>
                </a:ext>
              </a:extLst>
            </p:cNvPr>
            <p:cNvSpPr/>
            <p:nvPr/>
          </p:nvSpPr>
          <p:spPr>
            <a:xfrm>
              <a:off x="800996" y="6044403"/>
              <a:ext cx="1439997" cy="5399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E8B2D2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Coordinación general de Modernización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67" name="Rectángulo 244">
              <a:extLst>
                <a:ext uri="{FF2B5EF4-FFF2-40B4-BE49-F238E27FC236}">
                  <a16:creationId xmlns:a16="http://schemas.microsoft.com/office/drawing/2014/main" id="{4EC8B5D3-455A-9F6C-02BF-45776F605705}"/>
                </a:ext>
              </a:extLst>
            </p:cNvPr>
            <p:cNvSpPr/>
            <p:nvPr/>
          </p:nvSpPr>
          <p:spPr>
            <a:xfrm>
              <a:off x="800996" y="6584402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spc="-1" dirty="0">
                  <a:solidFill>
                    <a:srgbClr val="000000"/>
                  </a:solidFill>
                  <a:latin typeface="Calibri"/>
                  <a:ea typeface="DejaVu Sans"/>
                  <a:cs typeface="DejaVu Sans"/>
                </a:rPr>
                <a:t>Roberto Moreno Díaz</a:t>
              </a:r>
              <a:endParaRPr lang="es-ES" sz="1000" b="0" i="0" u="none" strike="noStrike" kern="1200" cap="none" spc="-1" baseline="0" dirty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cxnSp>
        <p:nvCxnSpPr>
          <p:cNvPr id="168" name="Conector recto 35">
            <a:extLst>
              <a:ext uri="{FF2B5EF4-FFF2-40B4-BE49-F238E27FC236}">
                <a16:creationId xmlns:a16="http://schemas.microsoft.com/office/drawing/2014/main" id="{9568D7CF-D151-0495-2B11-C473DE854714}"/>
              </a:ext>
            </a:extLst>
          </p:cNvPr>
          <p:cNvCxnSpPr/>
          <p:nvPr/>
        </p:nvCxnSpPr>
        <p:spPr>
          <a:xfrm flipH="1">
            <a:off x="726115" y="8008196"/>
            <a:ext cx="86045" cy="36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grpSp>
        <p:nvGrpSpPr>
          <p:cNvPr id="169" name="Grupo 254">
            <a:extLst>
              <a:ext uri="{FF2B5EF4-FFF2-40B4-BE49-F238E27FC236}">
                <a16:creationId xmlns:a16="http://schemas.microsoft.com/office/drawing/2014/main" id="{6E6541A6-A03C-DC7D-03B0-32E2C48B5224}"/>
              </a:ext>
            </a:extLst>
          </p:cNvPr>
          <p:cNvGrpSpPr/>
          <p:nvPr/>
        </p:nvGrpSpPr>
        <p:grpSpPr>
          <a:xfrm>
            <a:off x="3998159" y="6304678"/>
            <a:ext cx="1439997" cy="827998"/>
            <a:chOff x="3998159" y="6304678"/>
            <a:chExt cx="1439997" cy="827998"/>
          </a:xfrm>
        </p:grpSpPr>
        <p:sp>
          <p:nvSpPr>
            <p:cNvPr id="170" name="Rectángulo 255">
              <a:extLst>
                <a:ext uri="{FF2B5EF4-FFF2-40B4-BE49-F238E27FC236}">
                  <a16:creationId xmlns:a16="http://schemas.microsoft.com/office/drawing/2014/main" id="{41454D70-828C-8912-0D81-12DB283E60E6}"/>
                </a:ext>
              </a:extLst>
            </p:cNvPr>
            <p:cNvSpPr/>
            <p:nvPr/>
          </p:nvSpPr>
          <p:spPr>
            <a:xfrm>
              <a:off x="3998159" y="6304678"/>
              <a:ext cx="1439997" cy="5399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8CBAD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Dirección General de Gobernanza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71" name="Rectángulo 256">
              <a:extLst>
                <a:ext uri="{FF2B5EF4-FFF2-40B4-BE49-F238E27FC236}">
                  <a16:creationId xmlns:a16="http://schemas.microsoft.com/office/drawing/2014/main" id="{34DBDEF5-6C87-5156-F82F-55307CB14BF6}"/>
                </a:ext>
              </a:extLst>
            </p:cNvPr>
            <p:cNvSpPr/>
            <p:nvPr/>
          </p:nvSpPr>
          <p:spPr>
            <a:xfrm>
              <a:off x="3998159" y="6844677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Fayna Arminda Álamo Santana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172" name="Grupo 254">
            <a:extLst>
              <a:ext uri="{FF2B5EF4-FFF2-40B4-BE49-F238E27FC236}">
                <a16:creationId xmlns:a16="http://schemas.microsoft.com/office/drawing/2014/main" id="{F2C2F1EE-944E-30A9-7B69-79366052A81A}"/>
              </a:ext>
            </a:extLst>
          </p:cNvPr>
          <p:cNvGrpSpPr/>
          <p:nvPr/>
        </p:nvGrpSpPr>
        <p:grpSpPr>
          <a:xfrm>
            <a:off x="4003197" y="9280263"/>
            <a:ext cx="1439997" cy="827998"/>
            <a:chOff x="4003197" y="9280263"/>
            <a:chExt cx="1439997" cy="827998"/>
          </a:xfrm>
        </p:grpSpPr>
        <p:sp>
          <p:nvSpPr>
            <p:cNvPr id="173" name="Rectángulo 255">
              <a:extLst>
                <a:ext uri="{FF2B5EF4-FFF2-40B4-BE49-F238E27FC236}">
                  <a16:creationId xmlns:a16="http://schemas.microsoft.com/office/drawing/2014/main" id="{52713F2B-642F-EC1F-AC31-5D303597E5FC}"/>
                </a:ext>
              </a:extLst>
            </p:cNvPr>
            <p:cNvSpPr/>
            <p:nvPr/>
          </p:nvSpPr>
          <p:spPr>
            <a:xfrm>
              <a:off x="4003197" y="9280263"/>
              <a:ext cx="1439997" cy="5399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8CBAD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Dirección General de Contratación y Patrimonio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74" name="Rectángulo 256">
              <a:extLst>
                <a:ext uri="{FF2B5EF4-FFF2-40B4-BE49-F238E27FC236}">
                  <a16:creationId xmlns:a16="http://schemas.microsoft.com/office/drawing/2014/main" id="{A36027A4-440E-FA25-54B7-4F4AAF229B9F}"/>
                </a:ext>
              </a:extLst>
            </p:cNvPr>
            <p:cNvSpPr/>
            <p:nvPr/>
          </p:nvSpPr>
          <p:spPr>
            <a:xfrm>
              <a:off x="4003197" y="9820262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0" cap="none" spc="0" baseline="0">
                  <a:solidFill>
                    <a:srgbClr val="333333"/>
                  </a:solidFill>
                  <a:uFillTx/>
                  <a:latin typeface="asapregular"/>
                </a:rPr>
                <a:t>Rafael de Francisco Concepción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cxnSp>
        <p:nvCxnSpPr>
          <p:cNvPr id="175" name="Conector recto 6">
            <a:extLst>
              <a:ext uri="{FF2B5EF4-FFF2-40B4-BE49-F238E27FC236}">
                <a16:creationId xmlns:a16="http://schemas.microsoft.com/office/drawing/2014/main" id="{BC685C6F-041B-F573-04BA-F0BC699A2108}"/>
              </a:ext>
            </a:extLst>
          </p:cNvPr>
          <p:cNvCxnSpPr/>
          <p:nvPr/>
        </p:nvCxnSpPr>
        <p:spPr>
          <a:xfrm>
            <a:off x="3953518" y="8382240"/>
            <a:ext cx="0" cy="898023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176" name="Conector recto 19">
            <a:extLst>
              <a:ext uri="{FF2B5EF4-FFF2-40B4-BE49-F238E27FC236}">
                <a16:creationId xmlns:a16="http://schemas.microsoft.com/office/drawing/2014/main" id="{DAED5C05-6ABE-D005-1E3B-461FE2023D2F}"/>
              </a:ext>
            </a:extLst>
          </p:cNvPr>
          <p:cNvCxnSpPr/>
          <p:nvPr/>
        </p:nvCxnSpPr>
        <p:spPr>
          <a:xfrm>
            <a:off x="2443679" y="6235924"/>
            <a:ext cx="356" cy="29015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grpSp>
        <p:nvGrpSpPr>
          <p:cNvPr id="177" name="Grupo 208">
            <a:extLst>
              <a:ext uri="{FF2B5EF4-FFF2-40B4-BE49-F238E27FC236}">
                <a16:creationId xmlns:a16="http://schemas.microsoft.com/office/drawing/2014/main" id="{103984D6-EEF5-1DE8-16D9-3051E408043D}"/>
              </a:ext>
            </a:extLst>
          </p:cNvPr>
          <p:cNvGrpSpPr/>
          <p:nvPr/>
        </p:nvGrpSpPr>
        <p:grpSpPr>
          <a:xfrm>
            <a:off x="4168082" y="2338203"/>
            <a:ext cx="1610999" cy="1445400"/>
            <a:chOff x="4168082" y="2338203"/>
            <a:chExt cx="1610999" cy="1445400"/>
          </a:xfrm>
        </p:grpSpPr>
        <p:sp>
          <p:nvSpPr>
            <p:cNvPr id="178" name="Rectángulo 209">
              <a:extLst>
                <a:ext uri="{FF2B5EF4-FFF2-40B4-BE49-F238E27FC236}">
                  <a16:creationId xmlns:a16="http://schemas.microsoft.com/office/drawing/2014/main" id="{1DD4177D-B02D-C50F-E739-728C91E8C686}"/>
                </a:ext>
              </a:extLst>
            </p:cNvPr>
            <p:cNvSpPr/>
            <p:nvPr/>
          </p:nvSpPr>
          <p:spPr>
            <a:xfrm>
              <a:off x="4168082" y="2338203"/>
              <a:ext cx="1610999" cy="10954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BDD7EE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 gobierno del Área de Desarrollo Estratégico, Sostenibilidad y Energía, Accesibilidad, Parques y Jardines y Agricultura, Ganadería y Pesca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79" name="Rectángulo 210">
              <a:extLst>
                <a:ext uri="{FF2B5EF4-FFF2-40B4-BE49-F238E27FC236}">
                  <a16:creationId xmlns:a16="http://schemas.microsoft.com/office/drawing/2014/main" id="{B6022E43-9AB5-4641-E5D9-DC75BEF95E32}"/>
                </a:ext>
              </a:extLst>
            </p:cNvPr>
            <p:cNvSpPr/>
            <p:nvPr/>
          </p:nvSpPr>
          <p:spPr>
            <a:xfrm>
              <a:off x="4168082" y="3433681"/>
              <a:ext cx="1610999" cy="34992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Gemma María Martínez Soliño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02">
            <a:extLst>
              <a:ext uri="{FF2B5EF4-FFF2-40B4-BE49-F238E27FC236}">
                <a16:creationId xmlns:a16="http://schemas.microsoft.com/office/drawing/2014/main" id="{7B75E16F-2174-7FAE-92EB-87EC38EEB4A8}"/>
              </a:ext>
            </a:extLst>
          </p:cNvPr>
          <p:cNvGrpSpPr/>
          <p:nvPr/>
        </p:nvGrpSpPr>
        <p:grpSpPr>
          <a:xfrm>
            <a:off x="719998" y="4750920"/>
            <a:ext cx="1610999" cy="1189799"/>
            <a:chOff x="719998" y="4750920"/>
            <a:chExt cx="1610999" cy="1189799"/>
          </a:xfrm>
        </p:grpSpPr>
        <p:sp>
          <p:nvSpPr>
            <p:cNvPr id="3" name="Rectángulo 3">
              <a:extLst>
                <a:ext uri="{FF2B5EF4-FFF2-40B4-BE49-F238E27FC236}">
                  <a16:creationId xmlns:a16="http://schemas.microsoft.com/office/drawing/2014/main" id="{F2D425A1-68D3-69E1-61AC-7201B5A3DE91}"/>
                </a:ext>
              </a:extLst>
            </p:cNvPr>
            <p:cNvSpPr/>
            <p:nvPr/>
          </p:nvSpPr>
          <p:spPr>
            <a:xfrm>
              <a:off x="719998" y="4750920"/>
              <a:ext cx="1610999" cy="9017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BDD7EE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 gobierno del Área de Presidencia, Hacienda, Modernización y Recursos Humanos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4" name="Rectángulo 11">
              <a:extLst>
                <a:ext uri="{FF2B5EF4-FFF2-40B4-BE49-F238E27FC236}">
                  <a16:creationId xmlns:a16="http://schemas.microsoft.com/office/drawing/2014/main" id="{49832285-CF67-59DF-CE48-2C2CC4D1EA6E}"/>
                </a:ext>
              </a:extLst>
            </p:cNvPr>
            <p:cNvSpPr/>
            <p:nvPr/>
          </p:nvSpPr>
          <p:spPr>
            <a:xfrm>
              <a:off x="719998" y="5652720"/>
              <a:ext cx="1610999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Francisco Hernández Spínola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5" name="Grupo 205">
            <a:extLst>
              <a:ext uri="{FF2B5EF4-FFF2-40B4-BE49-F238E27FC236}">
                <a16:creationId xmlns:a16="http://schemas.microsoft.com/office/drawing/2014/main" id="{53D8052C-8F20-00DC-51B0-5F8AFD48F4FC}"/>
              </a:ext>
            </a:extLst>
          </p:cNvPr>
          <p:cNvGrpSpPr/>
          <p:nvPr/>
        </p:nvGrpSpPr>
        <p:grpSpPr>
          <a:xfrm>
            <a:off x="2444035" y="5812923"/>
            <a:ext cx="1610999" cy="1189798"/>
            <a:chOff x="2444035" y="5812923"/>
            <a:chExt cx="1610999" cy="1189798"/>
          </a:xfrm>
        </p:grpSpPr>
        <p:sp>
          <p:nvSpPr>
            <p:cNvPr id="6" name="Rectángulo 206">
              <a:extLst>
                <a:ext uri="{FF2B5EF4-FFF2-40B4-BE49-F238E27FC236}">
                  <a16:creationId xmlns:a16="http://schemas.microsoft.com/office/drawing/2014/main" id="{21181B99-1235-496B-214E-C3CF3188A9B3}"/>
                </a:ext>
              </a:extLst>
            </p:cNvPr>
            <p:cNvSpPr/>
            <p:nvPr/>
          </p:nvSpPr>
          <p:spPr>
            <a:xfrm>
              <a:off x="2444035" y="5812923"/>
              <a:ext cx="1610999" cy="9017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BDD7EE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 gobierno del Área de Desarrollo Local, Empleo, Solidaridad, Turismo, Movilidad y Ciudad de Mar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7" name="Rectángulo 207">
              <a:extLst>
                <a:ext uri="{FF2B5EF4-FFF2-40B4-BE49-F238E27FC236}">
                  <a16:creationId xmlns:a16="http://schemas.microsoft.com/office/drawing/2014/main" id="{1D4744DA-ADBC-D41E-E0D4-C187E6F56B91}"/>
                </a:ext>
              </a:extLst>
            </p:cNvPr>
            <p:cNvSpPr/>
            <p:nvPr/>
          </p:nvSpPr>
          <p:spPr>
            <a:xfrm>
              <a:off x="2444035" y="6714722"/>
              <a:ext cx="1610999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Pedro Quevedo Iturbe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8" name="Grupo 208">
            <a:extLst>
              <a:ext uri="{FF2B5EF4-FFF2-40B4-BE49-F238E27FC236}">
                <a16:creationId xmlns:a16="http://schemas.microsoft.com/office/drawing/2014/main" id="{C036EDD6-E31B-CA1B-AE1C-A0424222D992}"/>
              </a:ext>
            </a:extLst>
          </p:cNvPr>
          <p:cNvGrpSpPr/>
          <p:nvPr/>
        </p:nvGrpSpPr>
        <p:grpSpPr>
          <a:xfrm>
            <a:off x="4168082" y="6874916"/>
            <a:ext cx="1610999" cy="1488596"/>
            <a:chOff x="4168082" y="6874916"/>
            <a:chExt cx="1610999" cy="1488596"/>
          </a:xfrm>
        </p:grpSpPr>
        <p:sp>
          <p:nvSpPr>
            <p:cNvPr id="9" name="Rectángulo 209">
              <a:extLst>
                <a:ext uri="{FF2B5EF4-FFF2-40B4-BE49-F238E27FC236}">
                  <a16:creationId xmlns:a16="http://schemas.microsoft.com/office/drawing/2014/main" id="{8B509389-86BB-C9C0-990F-35153FF590F2}"/>
                </a:ext>
              </a:extLst>
            </p:cNvPr>
            <p:cNvSpPr/>
            <p:nvPr/>
          </p:nvSpPr>
          <p:spPr>
            <a:xfrm>
              <a:off x="4168082" y="6874916"/>
              <a:ext cx="1610999" cy="112824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BDD7EE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 gobierno del Área de Desarrollo Estratégico, Sostenibilidad y Energía, Accesibilidad, Parques y Jardines y Agricultura, Ganadería y Pesca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0" name="Rectángulo 210">
              <a:extLst>
                <a:ext uri="{FF2B5EF4-FFF2-40B4-BE49-F238E27FC236}">
                  <a16:creationId xmlns:a16="http://schemas.microsoft.com/office/drawing/2014/main" id="{7AD8A483-906E-7F08-FA9A-4714292328F2}"/>
                </a:ext>
              </a:extLst>
            </p:cNvPr>
            <p:cNvSpPr/>
            <p:nvPr/>
          </p:nvSpPr>
          <p:spPr>
            <a:xfrm>
              <a:off x="4168082" y="8003157"/>
              <a:ext cx="1610999" cy="36035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Gemma María Martínez Soliño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11" name="Grupo 211">
            <a:extLst>
              <a:ext uri="{FF2B5EF4-FFF2-40B4-BE49-F238E27FC236}">
                <a16:creationId xmlns:a16="http://schemas.microsoft.com/office/drawing/2014/main" id="{0F1DB78C-88EC-1B08-9689-7B9B5532F95B}"/>
              </a:ext>
            </a:extLst>
          </p:cNvPr>
          <p:cNvGrpSpPr/>
          <p:nvPr/>
        </p:nvGrpSpPr>
        <p:grpSpPr>
          <a:xfrm>
            <a:off x="5892119" y="7936918"/>
            <a:ext cx="1610999" cy="1189799"/>
            <a:chOff x="5892119" y="7936918"/>
            <a:chExt cx="1610999" cy="1189799"/>
          </a:xfrm>
        </p:grpSpPr>
        <p:sp>
          <p:nvSpPr>
            <p:cNvPr id="12" name="Rectángulo 212">
              <a:extLst>
                <a:ext uri="{FF2B5EF4-FFF2-40B4-BE49-F238E27FC236}">
                  <a16:creationId xmlns:a16="http://schemas.microsoft.com/office/drawing/2014/main" id="{45508BD7-17DC-4CF1-7116-EA94879A7A25}"/>
                </a:ext>
              </a:extLst>
            </p:cNvPr>
            <p:cNvSpPr/>
            <p:nvPr/>
          </p:nvSpPr>
          <p:spPr>
            <a:xfrm>
              <a:off x="5892119" y="7936918"/>
              <a:ext cx="1610999" cy="9017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BDD7EE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 gobierno del Área de Coordinación Territorial, Aguas, Carnaval y Fiestas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3" name="Rectángulo 213">
              <a:extLst>
                <a:ext uri="{FF2B5EF4-FFF2-40B4-BE49-F238E27FC236}">
                  <a16:creationId xmlns:a16="http://schemas.microsoft.com/office/drawing/2014/main" id="{51CED0FE-C64E-7E23-E203-C1CE3D0A64BB}"/>
                </a:ext>
              </a:extLst>
            </p:cNvPr>
            <p:cNvSpPr/>
            <p:nvPr/>
          </p:nvSpPr>
          <p:spPr>
            <a:xfrm>
              <a:off x="5892119" y="8838718"/>
              <a:ext cx="1610999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Magdalena Inmaculada Medina Montenegro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14" name="Grupo 214">
            <a:extLst>
              <a:ext uri="{FF2B5EF4-FFF2-40B4-BE49-F238E27FC236}">
                <a16:creationId xmlns:a16="http://schemas.microsoft.com/office/drawing/2014/main" id="{DD383876-FEA5-5253-E2FC-144EDA334B8A}"/>
              </a:ext>
            </a:extLst>
          </p:cNvPr>
          <p:cNvGrpSpPr/>
          <p:nvPr/>
        </p:nvGrpSpPr>
        <p:grpSpPr>
          <a:xfrm>
            <a:off x="7616156" y="7936918"/>
            <a:ext cx="1610999" cy="1189799"/>
            <a:chOff x="7616156" y="7936918"/>
            <a:chExt cx="1610999" cy="1189799"/>
          </a:xfrm>
        </p:grpSpPr>
        <p:sp>
          <p:nvSpPr>
            <p:cNvPr id="15" name="Rectángulo 215">
              <a:extLst>
                <a:ext uri="{FF2B5EF4-FFF2-40B4-BE49-F238E27FC236}">
                  <a16:creationId xmlns:a16="http://schemas.microsoft.com/office/drawing/2014/main" id="{2D785950-8B12-9848-9FAC-BFDE9C0EAF86}"/>
                </a:ext>
              </a:extLst>
            </p:cNvPr>
            <p:cNvSpPr/>
            <p:nvPr/>
          </p:nvSpPr>
          <p:spPr>
            <a:xfrm>
              <a:off x="7616156" y="7936918"/>
              <a:ext cx="1610999" cy="9017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BDD7EE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 gobierno del Área de Seguridad y Emergencias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6" name="Rectángulo 216">
              <a:extLst>
                <a:ext uri="{FF2B5EF4-FFF2-40B4-BE49-F238E27FC236}">
                  <a16:creationId xmlns:a16="http://schemas.microsoft.com/office/drawing/2014/main" id="{DA5F4214-A683-4232-866F-4EFFAD36FA09}"/>
                </a:ext>
              </a:extLst>
            </p:cNvPr>
            <p:cNvSpPr/>
            <p:nvPr/>
          </p:nvSpPr>
          <p:spPr>
            <a:xfrm>
              <a:off x="7616156" y="8838718"/>
              <a:ext cx="1610999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Josué Iñiguez Ollero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17" name="Grupo 217">
            <a:extLst>
              <a:ext uri="{FF2B5EF4-FFF2-40B4-BE49-F238E27FC236}">
                <a16:creationId xmlns:a16="http://schemas.microsoft.com/office/drawing/2014/main" id="{F1EAACA2-1EE8-0C33-DFDB-AD88D4639B90}"/>
              </a:ext>
            </a:extLst>
          </p:cNvPr>
          <p:cNvGrpSpPr/>
          <p:nvPr/>
        </p:nvGrpSpPr>
        <p:grpSpPr>
          <a:xfrm>
            <a:off x="9340202" y="6874916"/>
            <a:ext cx="1610999" cy="1189798"/>
            <a:chOff x="9340202" y="6874916"/>
            <a:chExt cx="1610999" cy="1189798"/>
          </a:xfrm>
        </p:grpSpPr>
        <p:sp>
          <p:nvSpPr>
            <p:cNvPr id="18" name="Rectángulo 218">
              <a:extLst>
                <a:ext uri="{FF2B5EF4-FFF2-40B4-BE49-F238E27FC236}">
                  <a16:creationId xmlns:a16="http://schemas.microsoft.com/office/drawing/2014/main" id="{68B0A6FA-E81E-5565-7DAD-FD085CDBEEC2}"/>
                </a:ext>
              </a:extLst>
            </p:cNvPr>
            <p:cNvSpPr/>
            <p:nvPr/>
          </p:nvSpPr>
          <p:spPr>
            <a:xfrm>
              <a:off x="9340202" y="6874916"/>
              <a:ext cx="1610999" cy="9017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BDD7EE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95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 gobierno del Área de  Planificación, Desarrollo Urbano y Vivienda, Limpieza, Vías y Obras, y Alumbrado</a:t>
              </a:r>
              <a:endParaRPr lang="es-ES" sz="95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95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19" name="Rectángulo 219">
              <a:extLst>
                <a:ext uri="{FF2B5EF4-FFF2-40B4-BE49-F238E27FC236}">
                  <a16:creationId xmlns:a16="http://schemas.microsoft.com/office/drawing/2014/main" id="{A9692828-8D1F-B953-5581-4DB3B369C219}"/>
                </a:ext>
              </a:extLst>
            </p:cNvPr>
            <p:cNvSpPr/>
            <p:nvPr/>
          </p:nvSpPr>
          <p:spPr>
            <a:xfrm>
              <a:off x="9340202" y="7776715"/>
              <a:ext cx="1610999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Mauricio Aurelio Roque González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20" name="Grupo 220">
            <a:extLst>
              <a:ext uri="{FF2B5EF4-FFF2-40B4-BE49-F238E27FC236}">
                <a16:creationId xmlns:a16="http://schemas.microsoft.com/office/drawing/2014/main" id="{8EC09A1D-7142-673B-C5B6-7E0389059D9F}"/>
              </a:ext>
            </a:extLst>
          </p:cNvPr>
          <p:cNvGrpSpPr/>
          <p:nvPr/>
        </p:nvGrpSpPr>
        <p:grpSpPr>
          <a:xfrm>
            <a:off x="11064240" y="5812923"/>
            <a:ext cx="1610999" cy="1321197"/>
            <a:chOff x="11064240" y="5812923"/>
            <a:chExt cx="1610999" cy="1321197"/>
          </a:xfrm>
        </p:grpSpPr>
        <p:sp>
          <p:nvSpPr>
            <p:cNvPr id="21" name="Rectángulo 221">
              <a:extLst>
                <a:ext uri="{FF2B5EF4-FFF2-40B4-BE49-F238E27FC236}">
                  <a16:creationId xmlns:a16="http://schemas.microsoft.com/office/drawing/2014/main" id="{00DC775E-CF4F-3DEF-6E53-94756E4DF780}"/>
                </a:ext>
              </a:extLst>
            </p:cNvPr>
            <p:cNvSpPr/>
            <p:nvPr/>
          </p:nvSpPr>
          <p:spPr>
            <a:xfrm>
              <a:off x="11064240" y="5812923"/>
              <a:ext cx="1610999" cy="100152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BDD7EE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 gobierno del Área de Bienestar Social, Saludable, Deportivo e Igualdad, Diversidad, Participación Ciudadana y Juventud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22" name="Rectángulo 222">
              <a:extLst>
                <a:ext uri="{FF2B5EF4-FFF2-40B4-BE49-F238E27FC236}">
                  <a16:creationId xmlns:a16="http://schemas.microsoft.com/office/drawing/2014/main" id="{CF9F0A5E-3B31-1839-6275-4A0096023799}"/>
                </a:ext>
              </a:extLst>
            </p:cNvPr>
            <p:cNvSpPr/>
            <p:nvPr/>
          </p:nvSpPr>
          <p:spPr>
            <a:xfrm>
              <a:off x="11064240" y="6814437"/>
              <a:ext cx="1610999" cy="3196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María del Carmen Vargas Palmés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23" name="Grupo 223">
            <a:extLst>
              <a:ext uri="{FF2B5EF4-FFF2-40B4-BE49-F238E27FC236}">
                <a16:creationId xmlns:a16="http://schemas.microsoft.com/office/drawing/2014/main" id="{815DEE0E-18DE-CE8C-E60D-07854788C2D9}"/>
              </a:ext>
            </a:extLst>
          </p:cNvPr>
          <p:cNvGrpSpPr/>
          <p:nvPr/>
        </p:nvGrpSpPr>
        <p:grpSpPr>
          <a:xfrm>
            <a:off x="12788277" y="4750920"/>
            <a:ext cx="1610999" cy="1189799"/>
            <a:chOff x="12788277" y="4750920"/>
            <a:chExt cx="1610999" cy="1189799"/>
          </a:xfrm>
        </p:grpSpPr>
        <p:sp>
          <p:nvSpPr>
            <p:cNvPr id="24" name="Rectángulo 224">
              <a:extLst>
                <a:ext uri="{FF2B5EF4-FFF2-40B4-BE49-F238E27FC236}">
                  <a16:creationId xmlns:a16="http://schemas.microsoft.com/office/drawing/2014/main" id="{D3FFF0F3-3FC3-6CEE-08F8-0ED3A60B89C5}"/>
                </a:ext>
              </a:extLst>
            </p:cNvPr>
            <p:cNvSpPr/>
            <p:nvPr/>
          </p:nvSpPr>
          <p:spPr>
            <a:xfrm>
              <a:off x="12788277" y="4750920"/>
              <a:ext cx="1610999" cy="9017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BDD7EE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Concejalía de gobierno del Área de Educación y Cultura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25" name="Rectángulo 225">
              <a:extLst>
                <a:ext uri="{FF2B5EF4-FFF2-40B4-BE49-F238E27FC236}">
                  <a16:creationId xmlns:a16="http://schemas.microsoft.com/office/drawing/2014/main" id="{E72A8757-B0A6-2B42-AEE3-30172DBEAC64}"/>
                </a:ext>
              </a:extLst>
            </p:cNvPr>
            <p:cNvSpPr/>
            <p:nvPr/>
          </p:nvSpPr>
          <p:spPr>
            <a:xfrm>
              <a:off x="12788277" y="5652720"/>
              <a:ext cx="1610999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Saturnina Santana Dumpiérrez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grpSp>
        <p:nvGrpSpPr>
          <p:cNvPr id="26" name="Grupo 293">
            <a:extLst>
              <a:ext uri="{FF2B5EF4-FFF2-40B4-BE49-F238E27FC236}">
                <a16:creationId xmlns:a16="http://schemas.microsoft.com/office/drawing/2014/main" id="{7D3AA668-BA4A-1871-F7D8-5AE034266054}"/>
              </a:ext>
            </a:extLst>
          </p:cNvPr>
          <p:cNvGrpSpPr/>
          <p:nvPr/>
        </p:nvGrpSpPr>
        <p:grpSpPr>
          <a:xfrm>
            <a:off x="6149522" y="3528002"/>
            <a:ext cx="2820238" cy="877677"/>
            <a:chOff x="6149522" y="3528002"/>
            <a:chExt cx="2820238" cy="877677"/>
          </a:xfrm>
        </p:grpSpPr>
        <p:sp>
          <p:nvSpPr>
            <p:cNvPr id="27" name="Rectángulo 294">
              <a:extLst>
                <a:ext uri="{FF2B5EF4-FFF2-40B4-BE49-F238E27FC236}">
                  <a16:creationId xmlns:a16="http://schemas.microsoft.com/office/drawing/2014/main" id="{46DA488C-7910-2797-521B-820CE96A907A}"/>
                </a:ext>
              </a:extLst>
            </p:cNvPr>
            <p:cNvSpPr/>
            <p:nvPr/>
          </p:nvSpPr>
          <p:spPr>
            <a:xfrm>
              <a:off x="6149522" y="3528002"/>
              <a:ext cx="2820238" cy="5896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2F5597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100" b="1" i="0" u="none" strike="noStrike" kern="1200" cap="none" spc="-1" baseline="0">
                  <a:solidFill>
                    <a:srgbClr val="FFFFFF"/>
                  </a:solidFill>
                  <a:uFillTx/>
                  <a:latin typeface="Calibri"/>
                  <a:ea typeface="DejaVu Sans"/>
                  <a:cs typeface="DejaVu Sans"/>
                </a:rPr>
                <a:t>ALCALDÍA</a:t>
              </a:r>
              <a:endParaRPr lang="es-ES" sz="11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28" name="Rectángulo 295">
              <a:extLst>
                <a:ext uri="{FF2B5EF4-FFF2-40B4-BE49-F238E27FC236}">
                  <a16:creationId xmlns:a16="http://schemas.microsoft.com/office/drawing/2014/main" id="{97C65BC5-D9ED-3759-4CA1-3722FD38B1F2}"/>
                </a:ext>
              </a:extLst>
            </p:cNvPr>
            <p:cNvSpPr/>
            <p:nvPr/>
          </p:nvSpPr>
          <p:spPr>
            <a:xfrm>
              <a:off x="6149522" y="4117680"/>
              <a:ext cx="2820238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Carolina Darias San Sebastián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sp>
        <p:nvSpPr>
          <p:cNvPr id="29" name="Rectángulo 297">
            <a:extLst>
              <a:ext uri="{FF2B5EF4-FFF2-40B4-BE49-F238E27FC236}">
                <a16:creationId xmlns:a16="http://schemas.microsoft.com/office/drawing/2014/main" id="{1FA59346-1082-24A4-AD1E-EA2DD97E69A7}"/>
              </a:ext>
            </a:extLst>
          </p:cNvPr>
          <p:cNvSpPr/>
          <p:nvPr/>
        </p:nvSpPr>
        <p:spPr>
          <a:xfrm>
            <a:off x="2444035" y="2325236"/>
            <a:ext cx="2820238" cy="58967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close/>
              </a:path>
            </a:pathLst>
          </a:custGeom>
          <a:solidFill>
            <a:srgbClr val="8FAADC"/>
          </a:solidFill>
          <a:ln w="12600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</a:rPr>
              <a:t>JUNTA DE GOBIERNO</a:t>
            </a:r>
            <a:endParaRPr lang="es-ES" sz="1000" b="0" i="0" u="none" strike="noStrike" kern="1200" cap="none" spc="-1" baseline="0">
              <a:solidFill>
                <a:srgbClr val="000000"/>
              </a:solidFill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30" name="Rectángulo 300">
            <a:extLst>
              <a:ext uri="{FF2B5EF4-FFF2-40B4-BE49-F238E27FC236}">
                <a16:creationId xmlns:a16="http://schemas.microsoft.com/office/drawing/2014/main" id="{3BDBADF7-3B3A-D48E-E376-A8C1D1619553}"/>
              </a:ext>
            </a:extLst>
          </p:cNvPr>
          <p:cNvSpPr/>
          <p:nvPr/>
        </p:nvSpPr>
        <p:spPr>
          <a:xfrm>
            <a:off x="9855000" y="2325236"/>
            <a:ext cx="2820238" cy="58967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close/>
              </a:path>
            </a:pathLst>
          </a:custGeom>
          <a:solidFill>
            <a:srgbClr val="8FAADC"/>
          </a:solidFill>
          <a:ln w="12600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</a:rPr>
              <a:t>PLENO</a:t>
            </a:r>
            <a:endParaRPr lang="es-ES" sz="1000" b="0" i="0" u="none" strike="noStrike" kern="1200" cap="none" spc="-1" baseline="0">
              <a:solidFill>
                <a:srgbClr val="000000"/>
              </a:solidFill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31" name="CuadroTexto 76">
            <a:extLst>
              <a:ext uri="{FF2B5EF4-FFF2-40B4-BE49-F238E27FC236}">
                <a16:creationId xmlns:a16="http://schemas.microsoft.com/office/drawing/2014/main" id="{9716FF06-FF8C-B0C1-566D-A6436CFB4A84}"/>
              </a:ext>
            </a:extLst>
          </p:cNvPr>
          <p:cNvSpPr txBox="1"/>
          <p:nvPr/>
        </p:nvSpPr>
        <p:spPr>
          <a:xfrm>
            <a:off x="3120115" y="647276"/>
            <a:ext cx="8879043" cy="3999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b="0" i="0" u="none" strike="noStrike" kern="1200" cap="none" spc="-1" baseline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</a:rPr>
              <a:t>ESTRUCTURA ORGÁNICA DEL AYUNTAMIENTO DE LAS PALMAS DE GRAN CANARIA</a:t>
            </a:r>
            <a:endParaRPr lang="es-ES" sz="2000" b="0" i="0" u="none" strike="noStrike" kern="1200" cap="none" spc="-1" baseline="0">
              <a:solidFill>
                <a:srgbClr val="000000"/>
              </a:solidFill>
              <a:uFillTx/>
              <a:latin typeface="Arial"/>
              <a:ea typeface="DejaVu Sans"/>
              <a:cs typeface="DejaVu Sans"/>
            </a:endParaRPr>
          </a:p>
        </p:txBody>
      </p:sp>
      <p:grpSp>
        <p:nvGrpSpPr>
          <p:cNvPr id="32" name="Grupo 302">
            <a:extLst>
              <a:ext uri="{FF2B5EF4-FFF2-40B4-BE49-F238E27FC236}">
                <a16:creationId xmlns:a16="http://schemas.microsoft.com/office/drawing/2014/main" id="{01B612F7-CEBA-E92A-A217-FB0F6D4EE967}"/>
              </a:ext>
            </a:extLst>
          </p:cNvPr>
          <p:cNvGrpSpPr/>
          <p:nvPr/>
        </p:nvGrpSpPr>
        <p:grpSpPr>
          <a:xfrm>
            <a:off x="11869917" y="3289682"/>
            <a:ext cx="1439997" cy="827997"/>
            <a:chOff x="11869917" y="3289682"/>
            <a:chExt cx="1439997" cy="827997"/>
          </a:xfrm>
        </p:grpSpPr>
        <p:sp>
          <p:nvSpPr>
            <p:cNvPr id="33" name="Rectángulo 303">
              <a:extLst>
                <a:ext uri="{FF2B5EF4-FFF2-40B4-BE49-F238E27FC236}">
                  <a16:creationId xmlns:a16="http://schemas.microsoft.com/office/drawing/2014/main" id="{E0AEFAD0-BCBE-7FAE-0B9F-D6AC57184748}"/>
                </a:ext>
              </a:extLst>
            </p:cNvPr>
            <p:cNvSpPr/>
            <p:nvPr/>
          </p:nvSpPr>
          <p:spPr>
            <a:xfrm>
              <a:off x="11869917" y="3289682"/>
              <a:ext cx="1439997" cy="5399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FF2CC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Secretaría General del Pleno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34" name="Rectángulo 304">
              <a:extLst>
                <a:ext uri="{FF2B5EF4-FFF2-40B4-BE49-F238E27FC236}">
                  <a16:creationId xmlns:a16="http://schemas.microsoft.com/office/drawing/2014/main" id="{7AC3A203-3ED2-B3C2-A758-B858761034A2}"/>
                </a:ext>
              </a:extLst>
            </p:cNvPr>
            <p:cNvSpPr/>
            <p:nvPr/>
          </p:nvSpPr>
          <p:spPr>
            <a:xfrm>
              <a:off x="11869917" y="3829680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Ana María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Echeandía Mota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pic>
        <p:nvPicPr>
          <p:cNvPr id="35" name="Imagen 91">
            <a:extLst>
              <a:ext uri="{FF2B5EF4-FFF2-40B4-BE49-F238E27FC236}">
                <a16:creationId xmlns:a16="http://schemas.microsoft.com/office/drawing/2014/main" id="{F1AD7142-F85A-B390-9EE4-FD5FDE62E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117" y="349556"/>
            <a:ext cx="762115" cy="990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6" name="CuadroTexto 308">
            <a:extLst>
              <a:ext uri="{FF2B5EF4-FFF2-40B4-BE49-F238E27FC236}">
                <a16:creationId xmlns:a16="http://schemas.microsoft.com/office/drawing/2014/main" id="{25C3602A-0F00-F63B-41ED-B8AF1A0D82D7}"/>
              </a:ext>
            </a:extLst>
          </p:cNvPr>
          <p:cNvSpPr txBox="1"/>
          <p:nvPr/>
        </p:nvSpPr>
        <p:spPr>
          <a:xfrm>
            <a:off x="544680" y="1379884"/>
            <a:ext cx="1610999" cy="6461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0" i="0" u="none" strike="noStrike" kern="1200" cap="none" spc="-1" baseline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</a:rPr>
              <a:t>Corporación</a:t>
            </a:r>
            <a:endParaRPr lang="es-ES" sz="1800" b="0" i="0" u="none" strike="noStrike" kern="1200" cap="none" spc="-1" baseline="0">
              <a:solidFill>
                <a:srgbClr val="000000"/>
              </a:solidFill>
              <a:uFillTx/>
              <a:latin typeface="Arial"/>
              <a:ea typeface="DejaVu Sans"/>
              <a:cs typeface="DejaVu Sans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0" i="0" u="none" strike="noStrike" kern="1200" cap="none" spc="-1" baseline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</a:rPr>
              <a:t>2023/2027</a:t>
            </a:r>
            <a:endParaRPr lang="es-ES" sz="1800" b="0" i="0" u="none" strike="noStrike" kern="1200" cap="none" spc="-1" baseline="0">
              <a:solidFill>
                <a:srgbClr val="000000"/>
              </a:solidFill>
              <a:uFillTx/>
              <a:latin typeface="Arial"/>
              <a:ea typeface="DejaVu Sans"/>
              <a:cs typeface="DejaVu Sans"/>
            </a:endParaRPr>
          </a:p>
        </p:txBody>
      </p:sp>
      <p:cxnSp>
        <p:nvCxnSpPr>
          <p:cNvPr id="37" name="Conector recto 313">
            <a:extLst>
              <a:ext uri="{FF2B5EF4-FFF2-40B4-BE49-F238E27FC236}">
                <a16:creationId xmlns:a16="http://schemas.microsoft.com/office/drawing/2014/main" id="{6BD6FB1D-9235-9302-89B6-40188966EC2B}"/>
              </a:ext>
            </a:extLst>
          </p:cNvPr>
          <p:cNvCxnSpPr>
            <a:stCxn id="30" idx="2"/>
            <a:endCxn id="33" idx="0"/>
          </p:cNvCxnSpPr>
          <p:nvPr/>
        </p:nvCxnSpPr>
        <p:spPr>
          <a:xfrm>
            <a:off x="11265119" y="2914914"/>
            <a:ext cx="1324797" cy="374768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sp>
        <p:nvSpPr>
          <p:cNvPr id="38" name="CuadroTexto 2">
            <a:extLst>
              <a:ext uri="{FF2B5EF4-FFF2-40B4-BE49-F238E27FC236}">
                <a16:creationId xmlns:a16="http://schemas.microsoft.com/office/drawing/2014/main" id="{883D9D76-698A-DAEA-CFE8-3CFAB0FA4AF8}"/>
              </a:ext>
            </a:extLst>
          </p:cNvPr>
          <p:cNvSpPr txBox="1"/>
          <p:nvPr/>
        </p:nvSpPr>
        <p:spPr>
          <a:xfrm>
            <a:off x="874084" y="10164598"/>
            <a:ext cx="8000643" cy="5230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400" b="0" i="0" u="none" strike="noStrike" kern="1200" cap="none" spc="-1" baseline="0" dirty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</a:rPr>
              <a:t>Revisado en </a:t>
            </a:r>
            <a:r>
              <a:rPr lang="es-ES" sz="1400" spc="-1" dirty="0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abril</a:t>
            </a:r>
            <a:r>
              <a:rPr lang="es-ES" sz="1400" b="0" i="0" u="none" strike="noStrike" kern="1200" cap="none" spc="-1" baseline="0" dirty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</a:rPr>
              <a:t> de 2024 según </a:t>
            </a:r>
            <a:endParaRPr lang="es-ES" sz="1400" b="0" i="0" u="none" strike="noStrike" kern="1200" cap="none" spc="-1" baseline="0" dirty="0">
              <a:solidFill>
                <a:srgbClr val="000000"/>
              </a:solidFill>
              <a:uFillTx/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400" b="0" i="0" u="none" strike="noStrike" kern="1200" cap="none" spc="-1" baseline="0" dirty="0">
                <a:solidFill>
                  <a:srgbClr val="000000"/>
                </a:solidFill>
                <a:uFillTx/>
                <a:latin typeface="Calibri"/>
                <a:ea typeface="DejaVu Sans"/>
                <a:cs typeface="DejaVu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Decreto de la Alcaldesa núm. 26777/2023, de 26 de junio</a:t>
            </a:r>
            <a:endParaRPr lang="es-ES" sz="1400" b="0" i="0" u="none" strike="noStrike" kern="1200" cap="none" spc="-1" baseline="0" dirty="0">
              <a:solidFill>
                <a:srgbClr val="000000"/>
              </a:solidFill>
              <a:uFillTx/>
              <a:latin typeface="Arial"/>
              <a:ea typeface="DejaVu Sans"/>
              <a:cs typeface="DejaVu Sans"/>
            </a:endParaRPr>
          </a:p>
        </p:txBody>
      </p:sp>
      <p:cxnSp>
        <p:nvCxnSpPr>
          <p:cNvPr id="39" name="Conector recto 5">
            <a:extLst>
              <a:ext uri="{FF2B5EF4-FFF2-40B4-BE49-F238E27FC236}">
                <a16:creationId xmlns:a16="http://schemas.microsoft.com/office/drawing/2014/main" id="{04533F11-2F70-5446-8000-166146C7AB58}"/>
              </a:ext>
            </a:extLst>
          </p:cNvPr>
          <p:cNvCxnSpPr>
            <a:endCxn id="3" idx="3"/>
          </p:cNvCxnSpPr>
          <p:nvPr/>
        </p:nvCxnSpPr>
        <p:spPr>
          <a:xfrm flipH="1">
            <a:off x="2330997" y="4117680"/>
            <a:ext cx="3818882" cy="1084323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40" name="Conector recto 14">
            <a:extLst>
              <a:ext uri="{FF2B5EF4-FFF2-40B4-BE49-F238E27FC236}">
                <a16:creationId xmlns:a16="http://schemas.microsoft.com/office/drawing/2014/main" id="{27B97EA8-0989-AABC-572D-B98C7C4CA7BA}"/>
              </a:ext>
            </a:extLst>
          </p:cNvPr>
          <p:cNvCxnSpPr>
            <a:endCxn id="6" idx="3"/>
          </p:cNvCxnSpPr>
          <p:nvPr/>
        </p:nvCxnSpPr>
        <p:spPr>
          <a:xfrm flipH="1">
            <a:off x="4055043" y="4405679"/>
            <a:ext cx="2094836" cy="1858317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41" name="Conector recto 30">
            <a:extLst>
              <a:ext uri="{FF2B5EF4-FFF2-40B4-BE49-F238E27FC236}">
                <a16:creationId xmlns:a16="http://schemas.microsoft.com/office/drawing/2014/main" id="{D8517EE2-D056-9204-BD41-FD39FC786B6B}"/>
              </a:ext>
            </a:extLst>
          </p:cNvPr>
          <p:cNvCxnSpPr>
            <a:endCxn id="12" idx="0"/>
          </p:cNvCxnSpPr>
          <p:nvPr/>
        </p:nvCxnSpPr>
        <p:spPr>
          <a:xfrm flipH="1">
            <a:off x="6697440" y="4405679"/>
            <a:ext cx="580681" cy="353159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42" name="Conector recto 34">
            <a:extLst>
              <a:ext uri="{FF2B5EF4-FFF2-40B4-BE49-F238E27FC236}">
                <a16:creationId xmlns:a16="http://schemas.microsoft.com/office/drawing/2014/main" id="{FC5E8A0C-E9C3-AABC-D34F-8451E96BBE37}"/>
              </a:ext>
            </a:extLst>
          </p:cNvPr>
          <p:cNvCxnSpPr>
            <a:endCxn id="9" idx="0"/>
          </p:cNvCxnSpPr>
          <p:nvPr/>
        </p:nvCxnSpPr>
        <p:spPr>
          <a:xfrm flipH="1">
            <a:off x="4973403" y="4405679"/>
            <a:ext cx="1740597" cy="2469603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3A98DEC9-309C-C417-7158-582EC1B5D3A4}"/>
              </a:ext>
            </a:extLst>
          </p:cNvPr>
          <p:cNvCxnSpPr>
            <a:endCxn id="21" idx="0"/>
          </p:cNvCxnSpPr>
          <p:nvPr/>
        </p:nvCxnSpPr>
        <p:spPr>
          <a:xfrm>
            <a:off x="8969761" y="4405679"/>
            <a:ext cx="2900156" cy="1407600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44" name="Conector recto 46">
            <a:extLst>
              <a:ext uri="{FF2B5EF4-FFF2-40B4-BE49-F238E27FC236}">
                <a16:creationId xmlns:a16="http://schemas.microsoft.com/office/drawing/2014/main" id="{5484EC77-EF29-CC0A-D66A-3566B23A0187}"/>
              </a:ext>
            </a:extLst>
          </p:cNvPr>
          <p:cNvCxnSpPr>
            <a:endCxn id="18" idx="0"/>
          </p:cNvCxnSpPr>
          <p:nvPr/>
        </p:nvCxnSpPr>
        <p:spPr>
          <a:xfrm>
            <a:off x="8405640" y="4405679"/>
            <a:ext cx="1740240" cy="2469603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45" name="Conector recto 51">
            <a:extLst>
              <a:ext uri="{FF2B5EF4-FFF2-40B4-BE49-F238E27FC236}">
                <a16:creationId xmlns:a16="http://schemas.microsoft.com/office/drawing/2014/main" id="{F52E3785-0731-A290-5C5D-474ED7FB7DA5}"/>
              </a:ext>
            </a:extLst>
          </p:cNvPr>
          <p:cNvCxnSpPr>
            <a:endCxn id="15" idx="0"/>
          </p:cNvCxnSpPr>
          <p:nvPr/>
        </p:nvCxnSpPr>
        <p:spPr>
          <a:xfrm>
            <a:off x="7841876" y="4405679"/>
            <a:ext cx="579967" cy="3531596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grpSp>
        <p:nvGrpSpPr>
          <p:cNvPr id="46" name="Grupo 241">
            <a:extLst>
              <a:ext uri="{FF2B5EF4-FFF2-40B4-BE49-F238E27FC236}">
                <a16:creationId xmlns:a16="http://schemas.microsoft.com/office/drawing/2014/main" id="{C4A4569A-E786-B2B6-5B13-6FC214035D39}"/>
              </a:ext>
            </a:extLst>
          </p:cNvPr>
          <p:cNvGrpSpPr/>
          <p:nvPr/>
        </p:nvGrpSpPr>
        <p:grpSpPr>
          <a:xfrm>
            <a:off x="1963802" y="3303718"/>
            <a:ext cx="1439997" cy="827997"/>
            <a:chOff x="1963802" y="3303718"/>
            <a:chExt cx="1439997" cy="827997"/>
          </a:xfrm>
        </p:grpSpPr>
        <p:sp>
          <p:nvSpPr>
            <p:cNvPr id="47" name="Rectángulo 296">
              <a:extLst>
                <a:ext uri="{FF2B5EF4-FFF2-40B4-BE49-F238E27FC236}">
                  <a16:creationId xmlns:a16="http://schemas.microsoft.com/office/drawing/2014/main" id="{60AD7F92-F0ED-8ECA-BFB7-3E31172CB884}"/>
                </a:ext>
              </a:extLst>
            </p:cNvPr>
            <p:cNvSpPr/>
            <p:nvPr/>
          </p:nvSpPr>
          <p:spPr>
            <a:xfrm>
              <a:off x="1963802" y="3303718"/>
              <a:ext cx="1439997" cy="5399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FFF2CC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Secretaría General Técnica de la Junta de Gobierno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  <p:sp>
          <p:nvSpPr>
            <p:cNvPr id="48" name="Rectángulo 298">
              <a:extLst>
                <a:ext uri="{FF2B5EF4-FFF2-40B4-BE49-F238E27FC236}">
                  <a16:creationId xmlns:a16="http://schemas.microsoft.com/office/drawing/2014/main" id="{00CE0F1C-F18F-BE7F-649B-031E1B5E6AAF}"/>
                </a:ext>
              </a:extLst>
            </p:cNvPr>
            <p:cNvSpPr/>
            <p:nvPr/>
          </p:nvSpPr>
          <p:spPr>
            <a:xfrm>
              <a:off x="1963802" y="3843716"/>
              <a:ext cx="1439997" cy="287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close/>
                </a:path>
              </a:pathLst>
            </a:custGeom>
            <a:solidFill>
              <a:srgbClr val="DED6B4"/>
            </a:solidFill>
            <a:ln w="12600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Antonio José 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00" b="0" i="0" u="none" strike="noStrike" kern="1200" cap="none" spc="-1" baseline="0">
                  <a:solidFill>
                    <a:srgbClr val="000000"/>
                  </a:solidFill>
                  <a:uFillTx/>
                  <a:latin typeface="Calibri"/>
                  <a:ea typeface="DejaVu Sans"/>
                  <a:cs typeface="DejaVu Sans"/>
                </a:rPr>
                <a:t>Muñecas Rodrigo</a:t>
              </a:r>
              <a:endParaRPr lang="es-ES" sz="1000" b="0" i="0" u="none" strike="noStrike" kern="1200" cap="none" spc="-1" baseline="0">
                <a:solidFill>
                  <a:srgbClr val="000000"/>
                </a:solidFill>
                <a:uFillTx/>
                <a:latin typeface="Arial"/>
                <a:ea typeface="DejaVu Sans"/>
                <a:cs typeface="DejaVu Sans"/>
              </a:endParaRPr>
            </a:p>
          </p:txBody>
        </p:sp>
      </p:grpSp>
      <p:cxnSp>
        <p:nvCxnSpPr>
          <p:cNvPr id="49" name="Conector recto 299">
            <a:extLst>
              <a:ext uri="{FF2B5EF4-FFF2-40B4-BE49-F238E27FC236}">
                <a16:creationId xmlns:a16="http://schemas.microsoft.com/office/drawing/2014/main" id="{19FD10BA-9BDC-C687-8530-A869254CF48E}"/>
              </a:ext>
            </a:extLst>
          </p:cNvPr>
          <p:cNvCxnSpPr>
            <a:stCxn id="29" idx="2"/>
            <a:endCxn id="47" idx="0"/>
          </p:cNvCxnSpPr>
          <p:nvPr/>
        </p:nvCxnSpPr>
        <p:spPr>
          <a:xfrm flipH="1">
            <a:off x="2683801" y="2914914"/>
            <a:ext cx="1170353" cy="388804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50" name="Conector recto 301">
            <a:extLst>
              <a:ext uri="{FF2B5EF4-FFF2-40B4-BE49-F238E27FC236}">
                <a16:creationId xmlns:a16="http://schemas.microsoft.com/office/drawing/2014/main" id="{B326C842-0376-EE8D-7ABD-A1F746B5E479}"/>
              </a:ext>
            </a:extLst>
          </p:cNvPr>
          <p:cNvCxnSpPr>
            <a:endCxn id="24" idx="0"/>
          </p:cNvCxnSpPr>
          <p:nvPr/>
        </p:nvCxnSpPr>
        <p:spPr>
          <a:xfrm>
            <a:off x="8969761" y="4131716"/>
            <a:ext cx="4624203" cy="619561"/>
          </a:xfrm>
          <a:prstGeom prst="straightConnector1">
            <a:avLst/>
          </a:prstGeom>
          <a:noFill/>
          <a:ln w="6483" cap="flat">
            <a:solidFill>
              <a:srgbClr val="4472C4"/>
            </a:solidFill>
            <a:prstDash val="solid"/>
            <a:miter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</TotalTime>
  <Words>751</Words>
  <Application>Microsoft Office PowerPoint</Application>
  <PresentationFormat>Panorámica</PresentationFormat>
  <Paragraphs>139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12</vt:i4>
      </vt:variant>
      <vt:variant>
        <vt:lpstr>Títulos de diapositiva</vt:lpstr>
      </vt:variant>
      <vt:variant>
        <vt:i4>2</vt:i4>
      </vt:variant>
    </vt:vector>
  </HeadingPairs>
  <TitlesOfParts>
    <vt:vector size="21" baseType="lpstr">
      <vt:lpstr>Arial</vt:lpstr>
      <vt:lpstr>asapregular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Damián Hernández Martín</dc:creator>
  <dc:description/>
  <cp:lastModifiedBy>abermude Alicia Bermudez</cp:lastModifiedBy>
  <cp:revision>160</cp:revision>
  <cp:lastPrinted>2023-07-03T08:53:21Z</cp:lastPrinted>
  <dcterms:created xsi:type="dcterms:W3CDTF">2019-02-28T09:52:16Z</dcterms:created>
  <dcterms:modified xsi:type="dcterms:W3CDTF">2024-04-17T09:00:49Z</dcterms:modified>
</cp:coreProperties>
</file>